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theme/themeOverride10.xml" ContentType="application/vnd.openxmlformats-officedocument.themeOverride+xml"/>
  <Override PartName="/ppt/charts/chart20.xml" ContentType="application/vnd.openxmlformats-officedocument.drawingml.chart+xml"/>
  <Override PartName="/ppt/theme/themeOverride11.xml" ContentType="application/vnd.openxmlformats-officedocument.themeOverride+xml"/>
  <Override PartName="/ppt/charts/chart21.xml" ContentType="application/vnd.openxmlformats-officedocument.drawingml.chart+xml"/>
  <Override PartName="/ppt/theme/themeOverride12.xml" ContentType="application/vnd.openxmlformats-officedocument.themeOverride+xml"/>
  <Override PartName="/ppt/charts/chart22.xml" ContentType="application/vnd.openxmlformats-officedocument.drawingml.chart+xml"/>
  <Override PartName="/ppt/theme/themeOverride13.xml" ContentType="application/vnd.openxmlformats-officedocument.themeOverride+xml"/>
  <Override PartName="/ppt/charts/chart23.xml" ContentType="application/vnd.openxmlformats-officedocument.drawingml.chart+xml"/>
  <Override PartName="/ppt/theme/themeOverride14.xml" ContentType="application/vnd.openxmlformats-officedocument.themeOverride+xml"/>
  <Override PartName="/ppt/charts/chart24.xml" ContentType="application/vnd.openxmlformats-officedocument.drawingml.chart+xml"/>
  <Override PartName="/ppt/theme/themeOverride15.xml" ContentType="application/vnd.openxmlformats-officedocument.themeOverride+xml"/>
  <Override PartName="/ppt/charts/chart25.xml" ContentType="application/vnd.openxmlformats-officedocument.drawingml.chart+xml"/>
  <Override PartName="/ppt/theme/themeOverride16.xml" ContentType="application/vnd.openxmlformats-officedocument.themeOverride+xml"/>
  <Override PartName="/ppt/charts/chart26.xml" ContentType="application/vnd.openxmlformats-officedocument.drawingml.chart+xml"/>
  <Override PartName="/ppt/theme/themeOverride17.xml" ContentType="application/vnd.openxmlformats-officedocument.themeOverride+xml"/>
  <Override PartName="/ppt/charts/chart27.xml" ContentType="application/vnd.openxmlformats-officedocument.drawingml.chart+xml"/>
  <Override PartName="/ppt/theme/themeOverride18.xml" ContentType="application/vnd.openxmlformats-officedocument.themeOverride+xml"/>
  <Override PartName="/ppt/charts/chart28.xml" ContentType="application/vnd.openxmlformats-officedocument.drawingml.chart+xml"/>
  <Override PartName="/ppt/theme/themeOverride19.xml" ContentType="application/vnd.openxmlformats-officedocument.themeOverride+xml"/>
  <Override PartName="/ppt/charts/chart29.xml" ContentType="application/vnd.openxmlformats-officedocument.drawingml.chart+xml"/>
  <Override PartName="/ppt/theme/themeOverride20.xml" ContentType="application/vnd.openxmlformats-officedocument.themeOverride+xml"/>
  <Override PartName="/ppt/charts/chart30.xml" ContentType="application/vnd.openxmlformats-officedocument.drawingml.chart+xml"/>
  <Override PartName="/ppt/theme/themeOverride21.xml" ContentType="application/vnd.openxmlformats-officedocument.themeOverride+xml"/>
  <Override PartName="/ppt/charts/chart31.xml" ContentType="application/vnd.openxmlformats-officedocument.drawingml.chart+xml"/>
  <Override PartName="/ppt/theme/themeOverride22.xml" ContentType="application/vnd.openxmlformats-officedocument.themeOverride+xml"/>
  <Override PartName="/ppt/charts/chart32.xml" ContentType="application/vnd.openxmlformats-officedocument.drawingml.chart+xml"/>
  <Override PartName="/ppt/theme/themeOverride23.xml" ContentType="application/vnd.openxmlformats-officedocument.themeOverride+xml"/>
  <Override PartName="/ppt/charts/chart33.xml" ContentType="application/vnd.openxmlformats-officedocument.drawingml.chart+xml"/>
  <Override PartName="/ppt/theme/themeOverride24.xml" ContentType="application/vnd.openxmlformats-officedocument.themeOverride+xml"/>
  <Override PartName="/ppt/charts/chart34.xml" ContentType="application/vnd.openxmlformats-officedocument.drawingml.chart+xml"/>
  <Override PartName="/ppt/theme/themeOverride25.xml" ContentType="application/vnd.openxmlformats-officedocument.themeOverride+xml"/>
  <Override PartName="/ppt/charts/chart35.xml" ContentType="application/vnd.openxmlformats-officedocument.drawingml.chart+xml"/>
  <Override PartName="/ppt/theme/themeOverride26.xml" ContentType="application/vnd.openxmlformats-officedocument.themeOverride+xml"/>
  <Override PartName="/ppt/charts/chart36.xml" ContentType="application/vnd.openxmlformats-officedocument.drawingml.chart+xml"/>
  <Override PartName="/ppt/theme/themeOverride27.xml" ContentType="application/vnd.openxmlformats-officedocument.themeOverride+xml"/>
  <Override PartName="/ppt/charts/chart37.xml" ContentType="application/vnd.openxmlformats-officedocument.drawingml.chart+xml"/>
  <Override PartName="/ppt/theme/themeOverride28.xml" ContentType="application/vnd.openxmlformats-officedocument.themeOverride+xml"/>
  <Override PartName="/ppt/charts/chart38.xml" ContentType="application/vnd.openxmlformats-officedocument.drawingml.chart+xml"/>
  <Override PartName="/ppt/theme/themeOverride29.xml" ContentType="application/vnd.openxmlformats-officedocument.themeOverride+xml"/>
  <Override PartName="/ppt/charts/chart39.xml" ContentType="application/vnd.openxmlformats-officedocument.drawingml.chart+xml"/>
  <Override PartName="/ppt/theme/themeOverride30.xml" ContentType="application/vnd.openxmlformats-officedocument.themeOverride+xml"/>
  <Override PartName="/ppt/charts/chart40.xml" ContentType="application/vnd.openxmlformats-officedocument.drawingml.chart+xml"/>
  <Override PartName="/ppt/theme/themeOverride31.xml" ContentType="application/vnd.openxmlformats-officedocument.themeOverride+xml"/>
  <Override PartName="/ppt/charts/chart41.xml" ContentType="application/vnd.openxmlformats-officedocument.drawingml.chart+xml"/>
  <Override PartName="/ppt/theme/themeOverride32.xml" ContentType="application/vnd.openxmlformats-officedocument.themeOverride+xml"/>
  <Override PartName="/ppt/charts/chart42.xml" ContentType="application/vnd.openxmlformats-officedocument.drawingml.chart+xml"/>
  <Override PartName="/ppt/theme/themeOverride33.xml" ContentType="application/vnd.openxmlformats-officedocument.themeOverride+xml"/>
  <Override PartName="/ppt/notesSlides/notesSlide19.xml" ContentType="application/vnd.openxmlformats-officedocument.presentationml.notesSlide+xml"/>
  <Override PartName="/ppt/charts/chart4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4.xml" ContentType="application/vnd.openxmlformats-officedocument.drawingml.chart+xml"/>
  <Override PartName="/ppt/notesSlides/notesSlide23.xml" ContentType="application/vnd.openxmlformats-officedocument.presentationml.notesSlide+xml"/>
  <Override PartName="/ppt/charts/chart45.xml" ContentType="application/vnd.openxmlformats-officedocument.drawingml.chart+xml"/>
  <Override PartName="/ppt/theme/themeOverride34.xml" ContentType="application/vnd.openxmlformats-officedocument.themeOverride+xml"/>
  <Override PartName="/ppt/notesSlides/notesSlide24.xml" ContentType="application/vnd.openxmlformats-officedocument.presentationml.notesSlide+xml"/>
  <Override PartName="/ppt/charts/chart46.xml" ContentType="application/vnd.openxmlformats-officedocument.drawingml.chart+xml"/>
  <Override PartName="/ppt/notesSlides/notesSlide25.xml" ContentType="application/vnd.openxmlformats-officedocument.presentationml.notesSlide+xml"/>
  <Override PartName="/ppt/charts/chart47.xml" ContentType="application/vnd.openxmlformats-officedocument.drawingml.chart+xml"/>
  <Override PartName="/ppt/notesSlides/notesSlide26.xml" ContentType="application/vnd.openxmlformats-officedocument.presentationml.notesSlide+xml"/>
  <Override PartName="/ppt/charts/chart48.xml" ContentType="application/vnd.openxmlformats-officedocument.drawingml.chart+xml"/>
  <Override PartName="/ppt/notesSlides/notesSlide27.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notesSlides/notesSlide29.xml" ContentType="application/vnd.openxmlformats-officedocument.presentationml.notesSlide+xml"/>
  <Override PartName="/ppt/charts/chart57.xml" ContentType="application/vnd.openxmlformats-officedocument.drawingml.chart+xml"/>
  <Override PartName="/ppt/notesSlides/notesSlide30.xml" ContentType="application/vnd.openxmlformats-officedocument.presentationml.notesSlide+xml"/>
  <Override PartName="/ppt/charts/chart58.xml" ContentType="application/vnd.openxmlformats-officedocument.drawingml.chart+xml"/>
  <Override PartName="/ppt/notesSlides/notesSlide31.xml" ContentType="application/vnd.openxmlformats-officedocument.presentationml.notesSlide+xml"/>
  <Override PartName="/ppt/charts/chart59.xml" ContentType="application/vnd.openxmlformats-officedocument.drawingml.chart+xml"/>
  <Override PartName="/ppt/notesSlides/notesSlide32.xml" ContentType="application/vnd.openxmlformats-officedocument.presentationml.notesSlide+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drawings/drawing7.xml" ContentType="application/vnd.openxmlformats-officedocument.drawingml.chartshapes+xml"/>
  <Override PartName="/ppt/notesSlides/notesSlide35.xml" ContentType="application/vnd.openxmlformats-officedocument.presentationml.notesSlide+xml"/>
  <Override PartName="/ppt/charts/chart63.xml" ContentType="application/vnd.openxmlformats-officedocument.drawingml.chart+xml"/>
  <Override PartName="/ppt/drawings/drawing8.xml" ContentType="application/vnd.openxmlformats-officedocument.drawingml.chartshapes+xml"/>
  <Override PartName="/ppt/notesSlides/notesSlide36.xml" ContentType="application/vnd.openxmlformats-officedocument.presentationml.notesSlide+xml"/>
  <Override PartName="/ppt/charts/chart64.xml" ContentType="application/vnd.openxmlformats-officedocument.drawingml.chart+xml"/>
  <Override PartName="/ppt/drawings/drawing9.xml" ContentType="application/vnd.openxmlformats-officedocument.drawingml.chartshapes+xml"/>
  <Override PartName="/ppt/notesSlides/notesSlide37.xml" ContentType="application/vnd.openxmlformats-officedocument.presentationml.notesSlide+xml"/>
  <Override PartName="/ppt/charts/chart65.xml" ContentType="application/vnd.openxmlformats-officedocument.drawingml.chart+xml"/>
  <Override PartName="/ppt/drawings/drawing10.xml" ContentType="application/vnd.openxmlformats-officedocument.drawingml.chartshapes+xml"/>
  <Override PartName="/ppt/notesSlides/notesSlide38.xml" ContentType="application/vnd.openxmlformats-officedocument.presentationml.notesSlide+xml"/>
  <Override PartName="/ppt/charts/chart66.xml" ContentType="application/vnd.openxmlformats-officedocument.drawingml.chart+xml"/>
  <Override PartName="/ppt/drawings/drawing11.xml" ContentType="application/vnd.openxmlformats-officedocument.drawingml.chartshapes+xml"/>
  <Override PartName="/ppt/notesSlides/notesSlide39.xml" ContentType="application/vnd.openxmlformats-officedocument.presentationml.notesSlide+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notesSlides/notesSlide41.xml" ContentType="application/vnd.openxmlformats-officedocument.presentationml.notesSlide+xml"/>
  <Override PartName="/ppt/charts/chart69.xml" ContentType="application/vnd.openxmlformats-officedocument.drawingml.chart+xml"/>
  <Override PartName="/ppt/notesSlides/notesSlide42.xml" ContentType="application/vnd.openxmlformats-officedocument.presentationml.notesSlide+xml"/>
  <Override PartName="/ppt/charts/chart70.xml" ContentType="application/vnd.openxmlformats-officedocument.drawingml.chart+xml"/>
  <Override PartName="/ppt/notesSlides/notesSlide43.xml" ContentType="application/vnd.openxmlformats-officedocument.presentationml.notesSlide+xml"/>
  <Override PartName="/ppt/charts/chart71.xml" ContentType="application/vnd.openxmlformats-officedocument.drawingml.chart+xml"/>
  <Override PartName="/ppt/notesSlides/notesSlide44.xml" ContentType="application/vnd.openxmlformats-officedocument.presentationml.notesSlide+xml"/>
  <Override PartName="/ppt/charts/chart72.xml" ContentType="application/vnd.openxmlformats-officedocument.drawingml.chart+xml"/>
  <Override PartName="/ppt/notesSlides/notesSlide45.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drawings/drawing1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56"/>
  </p:notesMasterIdLst>
  <p:sldIdLst>
    <p:sldId id="307" r:id="rId6"/>
    <p:sldId id="308" r:id="rId7"/>
    <p:sldId id="317" r:id="rId8"/>
    <p:sldId id="260" r:id="rId9"/>
    <p:sldId id="261" r:id="rId10"/>
    <p:sldId id="262" r:id="rId11"/>
    <p:sldId id="267" r:id="rId12"/>
    <p:sldId id="266" r:id="rId13"/>
    <p:sldId id="265" r:id="rId14"/>
    <p:sldId id="264" r:id="rId15"/>
    <p:sldId id="263"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6" r:id="rId30"/>
    <p:sldId id="282" r:id="rId31"/>
    <p:sldId id="310" r:id="rId32"/>
    <p:sldId id="283" r:id="rId33"/>
    <p:sldId id="284" r:id="rId34"/>
    <p:sldId id="281" r:id="rId35"/>
    <p:sldId id="287" r:id="rId36"/>
    <p:sldId id="285" r:id="rId37"/>
    <p:sldId id="288" r:id="rId38"/>
    <p:sldId id="289" r:id="rId39"/>
    <p:sldId id="291" r:id="rId40"/>
    <p:sldId id="292" r:id="rId41"/>
    <p:sldId id="293" r:id="rId42"/>
    <p:sldId id="294" r:id="rId43"/>
    <p:sldId id="295" r:id="rId44"/>
    <p:sldId id="312" r:id="rId45"/>
    <p:sldId id="313" r:id="rId46"/>
    <p:sldId id="314" r:id="rId47"/>
    <p:sldId id="315" r:id="rId48"/>
    <p:sldId id="316" r:id="rId49"/>
    <p:sldId id="301" r:id="rId50"/>
    <p:sldId id="302" r:id="rId51"/>
    <p:sldId id="303" r:id="rId52"/>
    <p:sldId id="304" r:id="rId53"/>
    <p:sldId id="305"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meka Young" initials="SY" lastIdx="1" clrIdx="0">
    <p:extLst>
      <p:ext uri="{19B8F6BF-5375-455C-9EA6-DF929625EA0E}">
        <p15:presenceInfo xmlns:p15="http://schemas.microsoft.com/office/powerpoint/2012/main" userId="Shameka Yo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C723"/>
    <a:srgbClr val="A98D63"/>
    <a:srgbClr val="6E9217"/>
    <a:srgbClr val="5BC2A9"/>
    <a:srgbClr val="B54721"/>
    <a:srgbClr val="51A6C2"/>
    <a:srgbClr val="A1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37992-D9C2-4F0B-BA0C-1479825EE5A5}" v="11" dt="2020-08-07T16:13:01.346"/>
    <p1510:client id="{6DBA917C-A9C8-46CB-9FBD-61A3564D7387}" v="16" dt="2020-08-07T17:51:43.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5" autoAdjust="0"/>
    <p:restoredTop sz="87544" autoAdjust="0"/>
  </p:normalViewPr>
  <p:slideViewPr>
    <p:cSldViewPr snapToGrid="0">
      <p:cViewPr>
        <p:scale>
          <a:sx n="90" d="100"/>
          <a:sy n="90" d="100"/>
        </p:scale>
        <p:origin x="1248" y="-595"/>
      </p:cViewPr>
      <p:guideLst>
        <p:guide orient="horz" pos="2160"/>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meka Young" userId="S::shameka.young@cbsxcels.com::5a43ba10-76ef-4bf6-b104-687e93c64e1a" providerId="AD" clId="Web-{F864EE0D-246A-8229-1186-5C8E6B9111C6}"/>
    <pc:docChg chg="modSld">
      <pc:chgData name="Shameka Young" userId="S::shameka.young@cbsxcels.com::5a43ba10-76ef-4bf6-b104-687e93c64e1a" providerId="AD" clId="Web-{F864EE0D-246A-8229-1186-5C8E6B9111C6}" dt="2020-04-15T21:50:47.268" v="1" actId="20577"/>
      <pc:docMkLst>
        <pc:docMk/>
      </pc:docMkLst>
      <pc:sldChg chg="modSp">
        <pc:chgData name="Shameka Young" userId="S::shameka.young@cbsxcels.com::5a43ba10-76ef-4bf6-b104-687e93c64e1a" providerId="AD" clId="Web-{F864EE0D-246A-8229-1186-5C8E6B9111C6}" dt="2020-04-15T21:50:47.268" v="1" actId="20577"/>
        <pc:sldMkLst>
          <pc:docMk/>
          <pc:sldMk cId="243359119" sldId="307"/>
        </pc:sldMkLst>
        <pc:spChg chg="mod">
          <ac:chgData name="Shameka Young" userId="S::shameka.young@cbsxcels.com::5a43ba10-76ef-4bf6-b104-687e93c64e1a" providerId="AD" clId="Web-{F864EE0D-246A-8229-1186-5C8E6B9111C6}" dt="2020-04-15T21:50:47.268" v="1" actId="20577"/>
          <ac:spMkLst>
            <pc:docMk/>
            <pc:sldMk cId="243359119" sldId="307"/>
            <ac:spMk id="2" creationId="{00000000-0000-0000-0000-000000000000}"/>
          </ac:spMkLst>
        </pc:spChg>
      </pc:sldChg>
    </pc:docChg>
  </pc:docChgLst>
  <pc:docChgLst>
    <pc:chgData name="Shameka Young" userId="5a43ba10-76ef-4bf6-b104-687e93c64e1a" providerId="ADAL" clId="{B9CC2F61-AAD4-4346-B4B7-4123EC5E347F}"/>
    <pc:docChg chg="undo redo custSel addSld delSld modSld sldOrd">
      <pc:chgData name="Shameka Young" userId="5a43ba10-76ef-4bf6-b104-687e93c64e1a" providerId="ADAL" clId="{B9CC2F61-AAD4-4346-B4B7-4123EC5E347F}" dt="2020-05-15T18:43:56.773" v="4427" actId="1076"/>
      <pc:docMkLst>
        <pc:docMk/>
      </pc:docMkLst>
      <pc:sldChg chg="addSp delSp modSp add del">
        <pc:chgData name="Shameka Young" userId="5a43ba10-76ef-4bf6-b104-687e93c64e1a" providerId="ADAL" clId="{B9CC2F61-AAD4-4346-B4B7-4123EC5E347F}" dt="2020-05-14T15:38:22.365" v="4332" actId="14100"/>
        <pc:sldMkLst>
          <pc:docMk/>
          <pc:sldMk cId="1510642294" sldId="260"/>
        </pc:sldMkLst>
        <pc:spChg chg="del">
          <ac:chgData name="Shameka Young" userId="5a43ba10-76ef-4bf6-b104-687e93c64e1a" providerId="ADAL" clId="{B9CC2F61-AAD4-4346-B4B7-4123EC5E347F}" dt="2020-05-14T15:36:01.478" v="4316"/>
          <ac:spMkLst>
            <pc:docMk/>
            <pc:sldMk cId="1510642294" sldId="260"/>
            <ac:spMk id="6" creationId="{FD2DF45D-807A-456B-AFC4-E7F9E35408AF}"/>
          </ac:spMkLst>
        </pc:spChg>
        <pc:spChg chg="mod">
          <ac:chgData name="Shameka Young" userId="5a43ba10-76ef-4bf6-b104-687e93c64e1a" providerId="ADAL" clId="{B9CC2F61-AAD4-4346-B4B7-4123EC5E347F}" dt="2020-04-20T20:33:30.410" v="1822" actId="1076"/>
          <ac:spMkLst>
            <pc:docMk/>
            <pc:sldMk cId="1510642294" sldId="260"/>
            <ac:spMk id="7" creationId="{00000000-0000-0000-0000-000000000000}"/>
          </ac:spMkLst>
        </pc:spChg>
        <pc:spChg chg="mod">
          <ac:chgData name="Shameka Young" userId="5a43ba10-76ef-4bf6-b104-687e93c64e1a" providerId="ADAL" clId="{B9CC2F61-AAD4-4346-B4B7-4123EC5E347F}" dt="2020-04-22T18:05:52.974" v="2130" actId="14100"/>
          <ac:spMkLst>
            <pc:docMk/>
            <pc:sldMk cId="1510642294" sldId="260"/>
            <ac:spMk id="8" creationId="{00000000-0000-0000-0000-000000000000}"/>
          </ac:spMkLst>
        </pc:spChg>
        <pc:graphicFrameChg chg="del mod">
          <ac:chgData name="Shameka Young" userId="5a43ba10-76ef-4bf6-b104-687e93c64e1a" providerId="ADAL" clId="{B9CC2F61-AAD4-4346-B4B7-4123EC5E347F}" dt="2020-04-16T14:43:49.182" v="957" actId="478"/>
          <ac:graphicFrameMkLst>
            <pc:docMk/>
            <pc:sldMk cId="1510642294" sldId="260"/>
            <ac:graphicFrameMk id="2" creationId="{0A4731C3-41B1-4B0B-A1B0-474BCF261E94}"/>
          </ac:graphicFrameMkLst>
        </pc:graphicFrameChg>
        <pc:graphicFrameChg chg="del mod">
          <ac:chgData name="Shameka Young" userId="5a43ba10-76ef-4bf6-b104-687e93c64e1a" providerId="ADAL" clId="{B9CC2F61-AAD4-4346-B4B7-4123EC5E347F}" dt="2020-05-14T15:34:12.887" v="4314" actId="478"/>
          <ac:graphicFrameMkLst>
            <pc:docMk/>
            <pc:sldMk cId="1510642294" sldId="260"/>
            <ac:graphicFrameMk id="2" creationId="{37937DAD-3EEF-41F2-8EFC-0AB9B25FFC3A}"/>
          </ac:graphicFrameMkLst>
        </pc:graphicFrameChg>
        <pc:graphicFrameChg chg="del mod">
          <ac:chgData name="Shameka Young" userId="5a43ba10-76ef-4bf6-b104-687e93c64e1a" providerId="ADAL" clId="{B9CC2F61-AAD4-4346-B4B7-4123EC5E347F}" dt="2020-04-15T21:55:29.359" v="7"/>
          <ac:graphicFrameMkLst>
            <pc:docMk/>
            <pc:sldMk cId="1510642294" sldId="260"/>
            <ac:graphicFrameMk id="2" creationId="{6CDB4656-DD5C-418E-9443-782336074C2E}"/>
          </ac:graphicFrameMkLst>
        </pc:graphicFrameChg>
        <pc:graphicFrameChg chg="del mod">
          <ac:chgData name="Shameka Young" userId="5a43ba10-76ef-4bf6-b104-687e93c64e1a" providerId="ADAL" clId="{B9CC2F61-AAD4-4346-B4B7-4123EC5E347F}" dt="2020-05-14T15:33:23.240" v="4311" actId="478"/>
          <ac:graphicFrameMkLst>
            <pc:docMk/>
            <pc:sldMk cId="1510642294" sldId="260"/>
            <ac:graphicFrameMk id="3" creationId="{253E91BF-CB99-47CC-BA34-83CDA8D1E7BE}"/>
          </ac:graphicFrameMkLst>
        </pc:graphicFrameChg>
        <pc:graphicFrameChg chg="del">
          <ac:chgData name="Shameka Young" userId="5a43ba10-76ef-4bf6-b104-687e93c64e1a" providerId="ADAL" clId="{B9CC2F61-AAD4-4346-B4B7-4123EC5E347F}" dt="2020-05-14T15:35:38.663" v="4315" actId="478"/>
          <ac:graphicFrameMkLst>
            <pc:docMk/>
            <pc:sldMk cId="1510642294" sldId="260"/>
            <ac:graphicFrameMk id="5" creationId="{E1762821-A045-44A9-A062-EA0A37A1FCD8}"/>
          </ac:graphicFrameMkLst>
        </pc:graphicFrameChg>
        <pc:graphicFrameChg chg="add del mod modGraphic">
          <ac:chgData name="Shameka Young" userId="5a43ba10-76ef-4bf6-b104-687e93c64e1a" providerId="ADAL" clId="{B9CC2F61-AAD4-4346-B4B7-4123EC5E347F}" dt="2020-04-15T22:03:55.782" v="13" actId="478"/>
          <ac:graphicFrameMkLst>
            <pc:docMk/>
            <pc:sldMk cId="1510642294" sldId="260"/>
            <ac:graphicFrameMk id="6" creationId="{00000000-0000-0000-0000-000000000000}"/>
          </ac:graphicFrameMkLst>
        </pc:graphicFrameChg>
        <pc:graphicFrameChg chg="del mod">
          <ac:chgData name="Shameka Young" userId="5a43ba10-76ef-4bf6-b104-687e93c64e1a" providerId="ADAL" clId="{B9CC2F61-AAD4-4346-B4B7-4123EC5E347F}" dt="2020-05-14T15:36:25.774" v="4319"/>
          <ac:graphicFrameMkLst>
            <pc:docMk/>
            <pc:sldMk cId="1510642294" sldId="260"/>
            <ac:graphicFrameMk id="9" creationId="{0828A8FF-1CEB-4F75-8DC4-DD46CB0A0F21}"/>
          </ac:graphicFrameMkLst>
        </pc:graphicFrameChg>
        <pc:graphicFrameChg chg="del">
          <ac:chgData name="Shameka Young" userId="5a43ba10-76ef-4bf6-b104-687e93c64e1a" providerId="ADAL" clId="{B9CC2F61-AAD4-4346-B4B7-4123EC5E347F}" dt="2020-05-14T15:37:35.128" v="4320" actId="478"/>
          <ac:graphicFrameMkLst>
            <pc:docMk/>
            <pc:sldMk cId="1510642294" sldId="260"/>
            <ac:graphicFrameMk id="10" creationId="{FE5695D8-35B8-43F3-BC5C-E986BC503CE0}"/>
          </ac:graphicFrameMkLst>
        </pc:graphicFrameChg>
        <pc:graphicFrameChg chg="add mod modGraphic">
          <ac:chgData name="Shameka Young" userId="5a43ba10-76ef-4bf6-b104-687e93c64e1a" providerId="ADAL" clId="{B9CC2F61-AAD4-4346-B4B7-4123EC5E347F}" dt="2020-05-14T15:38:22.365" v="4332" actId="14100"/>
          <ac:graphicFrameMkLst>
            <pc:docMk/>
            <pc:sldMk cId="1510642294" sldId="260"/>
            <ac:graphicFrameMk id="11" creationId="{361FE805-DF3B-4DBF-9CFE-5440C4ED331B}"/>
          </ac:graphicFrameMkLst>
        </pc:graphicFrameChg>
      </pc:sldChg>
      <pc:sldChg chg="addSp delSp modSp">
        <pc:chgData name="Shameka Young" userId="5a43ba10-76ef-4bf6-b104-687e93c64e1a" providerId="ADAL" clId="{B9CC2F61-AAD4-4346-B4B7-4123EC5E347F}" dt="2020-05-14T15:39:52.121" v="4341" actId="255"/>
        <pc:sldMkLst>
          <pc:docMk/>
          <pc:sldMk cId="3425195468" sldId="261"/>
        </pc:sldMkLst>
        <pc:spChg chg="mod">
          <ac:chgData name="Shameka Young" userId="5a43ba10-76ef-4bf6-b104-687e93c64e1a" providerId="ADAL" clId="{B9CC2F61-AAD4-4346-B4B7-4123EC5E347F}" dt="2020-04-15T23:03:32.813" v="56" actId="20577"/>
          <ac:spMkLst>
            <pc:docMk/>
            <pc:sldMk cId="3425195468" sldId="261"/>
            <ac:spMk id="2" creationId="{00000000-0000-0000-0000-000000000000}"/>
          </ac:spMkLst>
        </pc:spChg>
        <pc:spChg chg="mod">
          <ac:chgData name="Shameka Young" userId="5a43ba10-76ef-4bf6-b104-687e93c64e1a" providerId="ADAL" clId="{B9CC2F61-AAD4-4346-B4B7-4123EC5E347F}" dt="2020-04-22T18:07:23.392" v="2131" actId="14100"/>
          <ac:spMkLst>
            <pc:docMk/>
            <pc:sldMk cId="3425195468" sldId="261"/>
            <ac:spMk id="6" creationId="{00000000-0000-0000-0000-000000000000}"/>
          </ac:spMkLst>
        </pc:spChg>
        <pc:graphicFrameChg chg="del modGraphic">
          <ac:chgData name="Shameka Young" userId="5a43ba10-76ef-4bf6-b104-687e93c64e1a" providerId="ADAL" clId="{B9CC2F61-AAD4-4346-B4B7-4123EC5E347F}" dt="2020-04-15T23:02:32.553" v="46" actId="478"/>
          <ac:graphicFrameMkLst>
            <pc:docMk/>
            <pc:sldMk cId="3425195468" sldId="261"/>
            <ac:graphicFrameMk id="3" creationId="{00000000-0000-0000-0000-000000000000}"/>
          </ac:graphicFrameMkLst>
        </pc:graphicFrameChg>
        <pc:graphicFrameChg chg="add mod modGraphic">
          <ac:chgData name="Shameka Young" userId="5a43ba10-76ef-4bf6-b104-687e93c64e1a" providerId="ADAL" clId="{B9CC2F61-AAD4-4346-B4B7-4123EC5E347F}" dt="2020-05-14T15:39:52.121" v="4341" actId="255"/>
          <ac:graphicFrameMkLst>
            <pc:docMk/>
            <pc:sldMk cId="3425195468" sldId="261"/>
            <ac:graphicFrameMk id="3" creationId="{2A0C69BD-A7CA-47DF-B9BD-833DF2ED4A9F}"/>
          </ac:graphicFrameMkLst>
        </pc:graphicFrameChg>
        <pc:graphicFrameChg chg="add del mod modGraphic">
          <ac:chgData name="Shameka Young" userId="5a43ba10-76ef-4bf6-b104-687e93c64e1a" providerId="ADAL" clId="{B9CC2F61-AAD4-4346-B4B7-4123EC5E347F}" dt="2020-04-15T23:03:09.803" v="52"/>
          <ac:graphicFrameMkLst>
            <pc:docMk/>
            <pc:sldMk cId="3425195468" sldId="261"/>
            <ac:graphicFrameMk id="5" creationId="{D3AE2FEA-3AAF-438F-A5B5-CB2229208E7C}"/>
          </ac:graphicFrameMkLst>
        </pc:graphicFrameChg>
        <pc:graphicFrameChg chg="del mod">
          <ac:chgData name="Shameka Young" userId="5a43ba10-76ef-4bf6-b104-687e93c64e1a" providerId="ADAL" clId="{B9CC2F61-AAD4-4346-B4B7-4123EC5E347F}" dt="2020-05-14T15:38:32.855" v="4333" actId="478"/>
          <ac:graphicFrameMkLst>
            <pc:docMk/>
            <pc:sldMk cId="3425195468" sldId="261"/>
            <ac:graphicFrameMk id="7" creationId="{F2A8EEF9-C300-4AFD-A1DD-AF68019BD3B1}"/>
          </ac:graphicFrameMkLst>
        </pc:graphicFrameChg>
      </pc:sldChg>
      <pc:sldChg chg="addSp delSp modSp">
        <pc:chgData name="Shameka Young" userId="5a43ba10-76ef-4bf6-b104-687e93c64e1a" providerId="ADAL" clId="{B9CC2F61-AAD4-4346-B4B7-4123EC5E347F}" dt="2020-05-14T15:45:16.849" v="4363" actId="255"/>
        <pc:sldMkLst>
          <pc:docMk/>
          <pc:sldMk cId="2981950680" sldId="262"/>
        </pc:sldMkLst>
        <pc:spChg chg="mod">
          <ac:chgData name="Shameka Young" userId="5a43ba10-76ef-4bf6-b104-687e93c64e1a" providerId="ADAL" clId="{B9CC2F61-AAD4-4346-B4B7-4123EC5E347F}" dt="2020-04-15T23:08:05.035" v="72" actId="20577"/>
          <ac:spMkLst>
            <pc:docMk/>
            <pc:sldMk cId="2981950680" sldId="262"/>
            <ac:spMk id="2" creationId="{00000000-0000-0000-0000-000000000000}"/>
          </ac:spMkLst>
        </pc:spChg>
        <pc:graphicFrameChg chg="del mod">
          <ac:chgData name="Shameka Young" userId="5a43ba10-76ef-4bf6-b104-687e93c64e1a" providerId="ADAL" clId="{B9CC2F61-AAD4-4346-B4B7-4123EC5E347F}" dt="2020-05-14T15:40:34.391" v="4342" actId="478"/>
          <ac:graphicFrameMkLst>
            <pc:docMk/>
            <pc:sldMk cId="2981950680" sldId="262"/>
            <ac:graphicFrameMk id="3" creationId="{3F9F4BCE-5BB0-4FB7-890D-AF07DCBFF2FD}"/>
          </ac:graphicFrameMkLst>
        </pc:graphicFrameChg>
        <pc:graphicFrameChg chg="add mod modGraphic">
          <ac:chgData name="Shameka Young" userId="5a43ba10-76ef-4bf6-b104-687e93c64e1a" providerId="ADAL" clId="{B9CC2F61-AAD4-4346-B4B7-4123EC5E347F}" dt="2020-05-14T15:45:16.849" v="4363" actId="255"/>
          <ac:graphicFrameMkLst>
            <pc:docMk/>
            <pc:sldMk cId="2981950680" sldId="262"/>
            <ac:graphicFrameMk id="5" creationId="{D2D2C01A-B3EA-4FD5-9FD4-7D6030BAD9F5}"/>
          </ac:graphicFrameMkLst>
        </pc:graphicFrameChg>
        <pc:graphicFrameChg chg="del">
          <ac:chgData name="Shameka Young" userId="5a43ba10-76ef-4bf6-b104-687e93c64e1a" providerId="ADAL" clId="{B9CC2F61-AAD4-4346-B4B7-4123EC5E347F}" dt="2020-04-15T23:07:34.225" v="67" actId="478"/>
          <ac:graphicFrameMkLst>
            <pc:docMk/>
            <pc:sldMk cId="2981950680" sldId="262"/>
            <ac:graphicFrameMk id="8" creationId="{00000000-0000-0000-0000-000000000000}"/>
          </ac:graphicFrameMkLst>
        </pc:graphicFrameChg>
      </pc:sldChg>
      <pc:sldChg chg="addSp delSp modSp modNotesTx">
        <pc:chgData name="Shameka Young" userId="5a43ba10-76ef-4bf6-b104-687e93c64e1a" providerId="ADAL" clId="{B9CC2F61-AAD4-4346-B4B7-4123EC5E347F}" dt="2020-05-14T15:46:39.712" v="4372" actId="255"/>
        <pc:sldMkLst>
          <pc:docMk/>
          <pc:sldMk cId="3038984020" sldId="263"/>
        </pc:sldMkLst>
        <pc:spChg chg="mod">
          <ac:chgData name="Shameka Young" userId="5a43ba10-76ef-4bf6-b104-687e93c64e1a" providerId="ADAL" clId="{B9CC2F61-AAD4-4346-B4B7-4123EC5E347F}" dt="2020-04-15T23:59:37.367" v="181" actId="20577"/>
          <ac:spMkLst>
            <pc:docMk/>
            <pc:sldMk cId="3038984020" sldId="263"/>
            <ac:spMk id="2" creationId="{00000000-0000-0000-0000-000000000000}"/>
          </ac:spMkLst>
        </pc:spChg>
        <pc:spChg chg="mod">
          <ac:chgData name="Shameka Young" userId="5a43ba10-76ef-4bf6-b104-687e93c64e1a" providerId="ADAL" clId="{B9CC2F61-AAD4-4346-B4B7-4123EC5E347F}" dt="2020-04-22T18:45:03.554" v="2274" actId="14100"/>
          <ac:spMkLst>
            <pc:docMk/>
            <pc:sldMk cId="3038984020" sldId="263"/>
            <ac:spMk id="6" creationId="{00000000-0000-0000-0000-000000000000}"/>
          </ac:spMkLst>
        </pc:spChg>
        <pc:graphicFrameChg chg="del">
          <ac:chgData name="Shameka Young" userId="5a43ba10-76ef-4bf6-b104-687e93c64e1a" providerId="ADAL" clId="{B9CC2F61-AAD4-4346-B4B7-4123EC5E347F}" dt="2020-04-15T23:58:59.363" v="175" actId="478"/>
          <ac:graphicFrameMkLst>
            <pc:docMk/>
            <pc:sldMk cId="3038984020" sldId="263"/>
            <ac:graphicFrameMk id="3" creationId="{00000000-0000-0000-0000-000000000000}"/>
          </ac:graphicFrameMkLst>
        </pc:graphicFrameChg>
        <pc:graphicFrameChg chg="add mod modGraphic">
          <ac:chgData name="Shameka Young" userId="5a43ba10-76ef-4bf6-b104-687e93c64e1a" providerId="ADAL" clId="{B9CC2F61-AAD4-4346-B4B7-4123EC5E347F}" dt="2020-05-14T15:46:39.712" v="4372" actId="255"/>
          <ac:graphicFrameMkLst>
            <pc:docMk/>
            <pc:sldMk cId="3038984020" sldId="263"/>
            <ac:graphicFrameMk id="3" creationId="{FC71E00A-6B9A-4317-9675-C3E8F45E8CE8}"/>
          </ac:graphicFrameMkLst>
        </pc:graphicFrameChg>
        <pc:graphicFrameChg chg="del mod">
          <ac:chgData name="Shameka Young" userId="5a43ba10-76ef-4bf6-b104-687e93c64e1a" providerId="ADAL" clId="{B9CC2F61-AAD4-4346-B4B7-4123EC5E347F}" dt="2020-05-14T15:45:51.469" v="4364" actId="478"/>
          <ac:graphicFrameMkLst>
            <pc:docMk/>
            <pc:sldMk cId="3038984020" sldId="263"/>
            <ac:graphicFrameMk id="5" creationId="{174AF334-A877-4902-A9F6-AE15E99EC12D}"/>
          </ac:graphicFrameMkLst>
        </pc:graphicFrameChg>
      </pc:sldChg>
      <pc:sldChg chg="delSp modSp mod">
        <pc:chgData name="Shameka Young" userId="5a43ba10-76ef-4bf6-b104-687e93c64e1a" providerId="ADAL" clId="{B9CC2F61-AAD4-4346-B4B7-4123EC5E347F}" dt="2020-05-08T18:29:17.645" v="4202" actId="14100"/>
        <pc:sldMkLst>
          <pc:docMk/>
          <pc:sldMk cId="2836126661" sldId="264"/>
        </pc:sldMkLst>
        <pc:spChg chg="mod">
          <ac:chgData name="Shameka Young" userId="5a43ba10-76ef-4bf6-b104-687e93c64e1a" providerId="ADAL" clId="{B9CC2F61-AAD4-4346-B4B7-4123EC5E347F}" dt="2020-04-15T23:53:42.699" v="149" actId="20577"/>
          <ac:spMkLst>
            <pc:docMk/>
            <pc:sldMk cId="2836126661" sldId="264"/>
            <ac:spMk id="5" creationId="{00000000-0000-0000-0000-000000000000}"/>
          </ac:spMkLst>
        </pc:spChg>
        <pc:graphicFrameChg chg="del mod">
          <ac:chgData name="Shameka Young" userId="5a43ba10-76ef-4bf6-b104-687e93c64e1a" providerId="ADAL" clId="{B9CC2F61-AAD4-4346-B4B7-4123EC5E347F}" dt="2020-04-15T23:51:40.023" v="128"/>
          <ac:graphicFrameMkLst>
            <pc:docMk/>
            <pc:sldMk cId="2836126661" sldId="264"/>
            <ac:graphicFrameMk id="2" creationId="{9355071B-8B55-46D0-8F1E-49C33EF4637B}"/>
          </ac:graphicFrameMkLst>
        </pc:graphicFrameChg>
        <pc:graphicFrameChg chg="del mod">
          <ac:chgData name="Shameka Young" userId="5a43ba10-76ef-4bf6-b104-687e93c64e1a" providerId="ADAL" clId="{B9CC2F61-AAD4-4346-B4B7-4123EC5E347F}" dt="2020-04-20T19:04:45.840" v="1811" actId="478"/>
          <ac:graphicFrameMkLst>
            <pc:docMk/>
            <pc:sldMk cId="2836126661" sldId="264"/>
            <ac:graphicFrameMk id="3" creationId="{647F9D9A-9DEA-48B6-AF14-3CC446EA1D53}"/>
          </ac:graphicFrameMkLst>
        </pc:graphicFrameChg>
        <pc:graphicFrameChg chg="del mod">
          <ac:chgData name="Shameka Young" userId="5a43ba10-76ef-4bf6-b104-687e93c64e1a" providerId="ADAL" clId="{B9CC2F61-AAD4-4346-B4B7-4123EC5E347F}" dt="2020-05-03T20:59:01.319" v="3807" actId="478"/>
          <ac:graphicFrameMkLst>
            <pc:docMk/>
            <pc:sldMk cId="2836126661" sldId="264"/>
            <ac:graphicFrameMk id="6" creationId="{00000000-0008-0000-0800-000002000000}"/>
          </ac:graphicFrameMkLst>
        </pc:graphicFrameChg>
        <pc:graphicFrameChg chg="del">
          <ac:chgData name="Shameka Young" userId="5a43ba10-76ef-4bf6-b104-687e93c64e1a" providerId="ADAL" clId="{B9CC2F61-AAD4-4346-B4B7-4123EC5E347F}" dt="2020-04-15T23:51:16.090" v="125" actId="478"/>
          <ac:graphicFrameMkLst>
            <pc:docMk/>
            <pc:sldMk cId="2836126661" sldId="264"/>
            <ac:graphicFrameMk id="8" creationId="{00000000-0000-0000-0000-000000000000}"/>
          </ac:graphicFrameMkLst>
        </pc:graphicFrameChg>
        <pc:graphicFrameChg chg="mod">
          <ac:chgData name="Shameka Young" userId="5a43ba10-76ef-4bf6-b104-687e93c64e1a" providerId="ADAL" clId="{B9CC2F61-AAD4-4346-B4B7-4123EC5E347F}" dt="2020-05-08T18:29:17.645" v="4202" actId="14100"/>
          <ac:graphicFrameMkLst>
            <pc:docMk/>
            <pc:sldMk cId="2836126661" sldId="264"/>
            <ac:graphicFrameMk id="8" creationId="{00000000-0008-0000-0800-000002000000}"/>
          </ac:graphicFrameMkLst>
        </pc:graphicFrameChg>
      </pc:sldChg>
      <pc:sldChg chg="delSp modSp mod">
        <pc:chgData name="Shameka Young" userId="5a43ba10-76ef-4bf6-b104-687e93c64e1a" providerId="ADAL" clId="{B9CC2F61-AAD4-4346-B4B7-4123EC5E347F}" dt="2020-04-24T16:17:02.468" v="3108" actId="27918"/>
        <pc:sldMkLst>
          <pc:docMk/>
          <pc:sldMk cId="1400297382" sldId="265"/>
        </pc:sldMkLst>
        <pc:spChg chg="mod">
          <ac:chgData name="Shameka Young" userId="5a43ba10-76ef-4bf6-b104-687e93c64e1a" providerId="ADAL" clId="{B9CC2F61-AAD4-4346-B4B7-4123EC5E347F}" dt="2020-04-15T23:44:55.931" v="111" actId="20577"/>
          <ac:spMkLst>
            <pc:docMk/>
            <pc:sldMk cId="1400297382" sldId="265"/>
            <ac:spMk id="2" creationId="{00000000-0000-0000-0000-000000000000}"/>
          </ac:spMkLst>
        </pc:spChg>
        <pc:spChg chg="mod">
          <ac:chgData name="Shameka Young" userId="5a43ba10-76ef-4bf6-b104-687e93c64e1a" providerId="ADAL" clId="{B9CC2F61-AAD4-4346-B4B7-4123EC5E347F}" dt="2020-04-22T18:20:09.748" v="2176" actId="14100"/>
          <ac:spMkLst>
            <pc:docMk/>
            <pc:sldMk cId="1400297382" sldId="265"/>
            <ac:spMk id="5" creationId="{00000000-0000-0000-0000-000000000000}"/>
          </ac:spMkLst>
        </pc:spChg>
        <pc:grpChg chg="mod">
          <ac:chgData name="Shameka Young" userId="5a43ba10-76ef-4bf6-b104-687e93c64e1a" providerId="ADAL" clId="{B9CC2F61-AAD4-4346-B4B7-4123EC5E347F}" dt="2020-04-22T18:20:19.195" v="2180" actId="1076"/>
          <ac:grpSpMkLst>
            <pc:docMk/>
            <pc:sldMk cId="1400297382" sldId="265"/>
            <ac:grpSpMk id="18" creationId="{00000000-0008-0000-0700-00002C000000}"/>
          </ac:grpSpMkLst>
        </pc:grpChg>
        <pc:grpChg chg="del">
          <ac:chgData name="Shameka Young" userId="5a43ba10-76ef-4bf6-b104-687e93c64e1a" providerId="ADAL" clId="{B9CC2F61-AAD4-4346-B4B7-4123EC5E347F}" dt="2020-04-15T23:44:10.074" v="107" actId="478"/>
          <ac:grpSpMkLst>
            <pc:docMk/>
            <pc:sldMk cId="1400297382" sldId="265"/>
            <ac:grpSpMk id="88" creationId="{00000000-0000-0000-0000-000000000000}"/>
          </ac:grpSpMkLst>
        </pc:grpChg>
        <pc:graphicFrameChg chg="del mod">
          <ac:chgData name="Shameka Young" userId="5a43ba10-76ef-4bf6-b104-687e93c64e1a" providerId="ADAL" clId="{B9CC2F61-AAD4-4346-B4B7-4123EC5E347F}" dt="2020-04-21T18:35:54.124" v="1850" actId="478"/>
          <ac:graphicFrameMkLst>
            <pc:docMk/>
            <pc:sldMk cId="1400297382" sldId="265"/>
            <ac:graphicFrameMk id="3" creationId="{9F094E41-6620-45FF-824C-28D6C3564C7F}"/>
          </ac:graphicFrameMkLst>
        </pc:graphicFrameChg>
      </pc:sldChg>
      <pc:sldChg chg="addSp delSp modSp">
        <pc:chgData name="Shameka Young" userId="5a43ba10-76ef-4bf6-b104-687e93c64e1a" providerId="ADAL" clId="{B9CC2F61-AAD4-4346-B4B7-4123EC5E347F}" dt="2020-05-14T15:44:52.367" v="4361" actId="14100"/>
        <pc:sldMkLst>
          <pc:docMk/>
          <pc:sldMk cId="278860813" sldId="266"/>
        </pc:sldMkLst>
        <pc:spChg chg="mod">
          <ac:chgData name="Shameka Young" userId="5a43ba10-76ef-4bf6-b104-687e93c64e1a" providerId="ADAL" clId="{B9CC2F61-AAD4-4346-B4B7-4123EC5E347F}" dt="2020-04-15T23:35:31.694" v="99" actId="20577"/>
          <ac:spMkLst>
            <pc:docMk/>
            <pc:sldMk cId="278860813" sldId="266"/>
            <ac:spMk id="2" creationId="{00000000-0000-0000-0000-000000000000}"/>
          </ac:spMkLst>
        </pc:spChg>
        <pc:spChg chg="mod">
          <ac:chgData name="Shameka Young" userId="5a43ba10-76ef-4bf6-b104-687e93c64e1a" providerId="ADAL" clId="{B9CC2F61-AAD4-4346-B4B7-4123EC5E347F}" dt="2020-04-22T18:14:42.140" v="2160" actId="14100"/>
          <ac:spMkLst>
            <pc:docMk/>
            <pc:sldMk cId="278860813" sldId="266"/>
            <ac:spMk id="6" creationId="{00000000-0000-0000-0000-000000000000}"/>
          </ac:spMkLst>
        </pc:spChg>
        <pc:graphicFrameChg chg="del mod">
          <ac:chgData name="Shameka Young" userId="5a43ba10-76ef-4bf6-b104-687e93c64e1a" providerId="ADAL" clId="{B9CC2F61-AAD4-4346-B4B7-4123EC5E347F}" dt="2020-05-14T15:44:24.361" v="4354" actId="478"/>
          <ac:graphicFrameMkLst>
            <pc:docMk/>
            <pc:sldMk cId="278860813" sldId="266"/>
            <ac:graphicFrameMk id="3" creationId="{799DBBFD-2A70-4DA7-99F4-0DED87E378A5}"/>
          </ac:graphicFrameMkLst>
        </pc:graphicFrameChg>
        <pc:graphicFrameChg chg="del modGraphic">
          <ac:chgData name="Shameka Young" userId="5a43ba10-76ef-4bf6-b104-687e93c64e1a" providerId="ADAL" clId="{B9CC2F61-AAD4-4346-B4B7-4123EC5E347F}" dt="2020-04-15T23:35:00.416" v="92" actId="478"/>
          <ac:graphicFrameMkLst>
            <pc:docMk/>
            <pc:sldMk cId="278860813" sldId="266"/>
            <ac:graphicFrameMk id="5" creationId="{00000000-0000-0000-0000-000000000000}"/>
          </ac:graphicFrameMkLst>
        </pc:graphicFrameChg>
        <pc:graphicFrameChg chg="add mod modGraphic">
          <ac:chgData name="Shameka Young" userId="5a43ba10-76ef-4bf6-b104-687e93c64e1a" providerId="ADAL" clId="{B9CC2F61-AAD4-4346-B4B7-4123EC5E347F}" dt="2020-05-14T15:44:52.367" v="4361" actId="14100"/>
          <ac:graphicFrameMkLst>
            <pc:docMk/>
            <pc:sldMk cId="278860813" sldId="266"/>
            <ac:graphicFrameMk id="5" creationId="{0DF12B33-2AB6-4FB5-8E12-0CACA8883E45}"/>
          </ac:graphicFrameMkLst>
        </pc:graphicFrameChg>
      </pc:sldChg>
      <pc:sldChg chg="addSp delSp modSp">
        <pc:chgData name="Shameka Young" userId="5a43ba10-76ef-4bf6-b104-687e93c64e1a" providerId="ADAL" clId="{B9CC2F61-AAD4-4346-B4B7-4123EC5E347F}" dt="2020-05-14T15:45:03.476" v="4362" actId="255"/>
        <pc:sldMkLst>
          <pc:docMk/>
          <pc:sldMk cId="2588135535" sldId="267"/>
        </pc:sldMkLst>
        <pc:spChg chg="mod">
          <ac:chgData name="Shameka Young" userId="5a43ba10-76ef-4bf6-b104-687e93c64e1a" providerId="ADAL" clId="{B9CC2F61-AAD4-4346-B4B7-4123EC5E347F}" dt="2020-04-15T23:29:52.361" v="81" actId="20577"/>
          <ac:spMkLst>
            <pc:docMk/>
            <pc:sldMk cId="2588135535" sldId="267"/>
            <ac:spMk id="2" creationId="{00000000-0000-0000-0000-000000000000}"/>
          </ac:spMkLst>
        </pc:spChg>
        <pc:spChg chg="mod">
          <ac:chgData name="Shameka Young" userId="5a43ba10-76ef-4bf6-b104-687e93c64e1a" providerId="ADAL" clId="{B9CC2F61-AAD4-4346-B4B7-4123EC5E347F}" dt="2020-04-22T18:12:22.204" v="2153" actId="14100"/>
          <ac:spMkLst>
            <pc:docMk/>
            <pc:sldMk cId="2588135535" sldId="267"/>
            <ac:spMk id="5" creationId="{00000000-0000-0000-0000-000000000000}"/>
          </ac:spMkLst>
        </pc:spChg>
        <pc:graphicFrameChg chg="del mod">
          <ac:chgData name="Shameka Young" userId="5a43ba10-76ef-4bf6-b104-687e93c64e1a" providerId="ADAL" clId="{B9CC2F61-AAD4-4346-B4B7-4123EC5E347F}" dt="2020-05-14T15:43:04.487" v="4348" actId="478"/>
          <ac:graphicFrameMkLst>
            <pc:docMk/>
            <pc:sldMk cId="2588135535" sldId="267"/>
            <ac:graphicFrameMk id="3" creationId="{42179D3C-92CB-460F-AD6A-2275D2D658D1}"/>
          </ac:graphicFrameMkLst>
        </pc:graphicFrameChg>
        <pc:graphicFrameChg chg="del">
          <ac:chgData name="Shameka Young" userId="5a43ba10-76ef-4bf6-b104-687e93c64e1a" providerId="ADAL" clId="{B9CC2F61-AAD4-4346-B4B7-4123EC5E347F}" dt="2020-04-15T23:29:28.386" v="79" actId="478"/>
          <ac:graphicFrameMkLst>
            <pc:docMk/>
            <pc:sldMk cId="2588135535" sldId="267"/>
            <ac:graphicFrameMk id="6" creationId="{00000000-0000-0000-0000-000000000000}"/>
          </ac:graphicFrameMkLst>
        </pc:graphicFrameChg>
        <pc:graphicFrameChg chg="add mod modGraphic">
          <ac:chgData name="Shameka Young" userId="5a43ba10-76ef-4bf6-b104-687e93c64e1a" providerId="ADAL" clId="{B9CC2F61-AAD4-4346-B4B7-4123EC5E347F}" dt="2020-05-14T15:45:03.476" v="4362" actId="255"/>
          <ac:graphicFrameMkLst>
            <pc:docMk/>
            <pc:sldMk cId="2588135535" sldId="267"/>
            <ac:graphicFrameMk id="6" creationId="{3992920C-F2F2-4117-8651-B526504B3EF3}"/>
          </ac:graphicFrameMkLst>
        </pc:graphicFrameChg>
      </pc:sldChg>
      <pc:sldChg chg="addSp delSp modSp">
        <pc:chgData name="Shameka Young" userId="5a43ba10-76ef-4bf6-b104-687e93c64e1a" providerId="ADAL" clId="{B9CC2F61-AAD4-4346-B4B7-4123EC5E347F}" dt="2020-05-14T15:47:41.439" v="4378" actId="14100"/>
        <pc:sldMkLst>
          <pc:docMk/>
          <pc:sldMk cId="1256507635" sldId="268"/>
        </pc:sldMkLst>
        <pc:spChg chg="mod">
          <ac:chgData name="Shameka Young" userId="5a43ba10-76ef-4bf6-b104-687e93c64e1a" providerId="ADAL" clId="{B9CC2F61-AAD4-4346-B4B7-4123EC5E347F}" dt="2020-04-16T00:03:37.205" v="219" actId="20577"/>
          <ac:spMkLst>
            <pc:docMk/>
            <pc:sldMk cId="1256507635" sldId="268"/>
            <ac:spMk id="2" creationId="{00000000-0000-0000-0000-000000000000}"/>
          </ac:spMkLst>
        </pc:spChg>
        <pc:graphicFrameChg chg="del mod">
          <ac:chgData name="Shameka Young" userId="5a43ba10-76ef-4bf6-b104-687e93c64e1a" providerId="ADAL" clId="{B9CC2F61-AAD4-4346-B4B7-4123EC5E347F}" dt="2020-05-14T15:47:25.337" v="4373" actId="478"/>
          <ac:graphicFrameMkLst>
            <pc:docMk/>
            <pc:sldMk cId="1256507635" sldId="268"/>
            <ac:graphicFrameMk id="3" creationId="{E934208A-CA13-47D8-B59C-2637F135856B}"/>
          </ac:graphicFrameMkLst>
        </pc:graphicFrameChg>
        <pc:graphicFrameChg chg="del">
          <ac:chgData name="Shameka Young" userId="5a43ba10-76ef-4bf6-b104-687e93c64e1a" providerId="ADAL" clId="{B9CC2F61-AAD4-4346-B4B7-4123EC5E347F}" dt="2020-04-16T00:02:54.828" v="209" actId="478"/>
          <ac:graphicFrameMkLst>
            <pc:docMk/>
            <pc:sldMk cId="1256507635" sldId="268"/>
            <ac:graphicFrameMk id="5" creationId="{00000000-0000-0000-0000-000000000000}"/>
          </ac:graphicFrameMkLst>
        </pc:graphicFrameChg>
        <pc:graphicFrameChg chg="add mod modGraphic">
          <ac:chgData name="Shameka Young" userId="5a43ba10-76ef-4bf6-b104-687e93c64e1a" providerId="ADAL" clId="{B9CC2F61-AAD4-4346-B4B7-4123EC5E347F}" dt="2020-05-14T15:47:41.439" v="4378" actId="14100"/>
          <ac:graphicFrameMkLst>
            <pc:docMk/>
            <pc:sldMk cId="1256507635" sldId="268"/>
            <ac:graphicFrameMk id="5" creationId="{BF6D0D32-1844-47FA-8D08-9ED1738253FF}"/>
          </ac:graphicFrameMkLst>
        </pc:graphicFrameChg>
      </pc:sldChg>
      <pc:sldChg chg="addSp delSp modSp mod">
        <pc:chgData name="Shameka Young" userId="5a43ba10-76ef-4bf6-b104-687e93c64e1a" providerId="ADAL" clId="{B9CC2F61-AAD4-4346-B4B7-4123EC5E347F}" dt="2020-05-06T17:29:38.068" v="4100" actId="27918"/>
        <pc:sldMkLst>
          <pc:docMk/>
          <pc:sldMk cId="450323411" sldId="269"/>
        </pc:sldMkLst>
        <pc:spChg chg="mod">
          <ac:chgData name="Shameka Young" userId="5a43ba10-76ef-4bf6-b104-687e93c64e1a" providerId="ADAL" clId="{B9CC2F61-AAD4-4346-B4B7-4123EC5E347F}" dt="2020-04-16T00:30:59.500" v="441" actId="20577"/>
          <ac:spMkLst>
            <pc:docMk/>
            <pc:sldMk cId="450323411" sldId="269"/>
            <ac:spMk id="2" creationId="{00000000-0000-0000-0000-000000000000}"/>
          </ac:spMkLst>
        </pc:spChg>
        <pc:spChg chg="del mod">
          <ac:chgData name="Shameka Young" userId="5a43ba10-76ef-4bf6-b104-687e93c64e1a" providerId="ADAL" clId="{B9CC2F61-AAD4-4346-B4B7-4123EC5E347F}" dt="2020-04-20T20:39:11.531" v="1823" actId="478"/>
          <ac:spMkLst>
            <pc:docMk/>
            <pc:sldMk cId="450323411" sldId="269"/>
            <ac:spMk id="5" creationId="{00000000-0000-0000-0000-000000000000}"/>
          </ac:spMkLst>
        </pc:spChg>
        <pc:spChg chg="add mod">
          <ac:chgData name="Shameka Young" userId="5a43ba10-76ef-4bf6-b104-687e93c64e1a" providerId="ADAL" clId="{B9CC2F61-AAD4-4346-B4B7-4123EC5E347F}" dt="2020-04-23T14:15:01.929" v="2625" actId="20577"/>
          <ac:spMkLst>
            <pc:docMk/>
            <pc:sldMk cId="450323411" sldId="269"/>
            <ac:spMk id="8" creationId="{00000000-0008-0000-0B00-000004000000}"/>
          </ac:spMkLst>
        </pc:spChg>
        <pc:graphicFrameChg chg="del mod">
          <ac:chgData name="Shameka Young" userId="5a43ba10-76ef-4bf6-b104-687e93c64e1a" providerId="ADAL" clId="{B9CC2F61-AAD4-4346-B4B7-4123EC5E347F}" dt="2020-04-16T14:32:36.422" v="948" actId="478"/>
          <ac:graphicFrameMkLst>
            <pc:docMk/>
            <pc:sldMk cId="450323411" sldId="269"/>
            <ac:graphicFrameMk id="3" creationId="{434EF96F-A340-472C-A1E6-348820EAB97E}"/>
          </ac:graphicFrameMkLst>
        </pc:graphicFrameChg>
        <pc:graphicFrameChg chg="del">
          <ac:chgData name="Shameka Young" userId="5a43ba10-76ef-4bf6-b104-687e93c64e1a" providerId="ADAL" clId="{B9CC2F61-AAD4-4346-B4B7-4123EC5E347F}" dt="2020-04-16T00:30:17.684" v="432" actId="478"/>
          <ac:graphicFrameMkLst>
            <pc:docMk/>
            <pc:sldMk cId="450323411" sldId="269"/>
            <ac:graphicFrameMk id="6" creationId="{00000000-0000-0000-0000-000000000000}"/>
          </ac:graphicFrameMkLst>
        </pc:graphicFrameChg>
        <pc:graphicFrameChg chg="del mod">
          <ac:chgData name="Shameka Young" userId="5a43ba10-76ef-4bf6-b104-687e93c64e1a" providerId="ADAL" clId="{B9CC2F61-AAD4-4346-B4B7-4123EC5E347F}" dt="2020-04-20T19:48:04.450" v="1816" actId="478"/>
          <ac:graphicFrameMkLst>
            <pc:docMk/>
            <pc:sldMk cId="450323411" sldId="269"/>
            <ac:graphicFrameMk id="6" creationId="{29059CE2-329C-448D-9664-FE37A630FBA7}"/>
          </ac:graphicFrameMkLst>
        </pc:graphicFrameChg>
        <pc:graphicFrameChg chg="del mod">
          <ac:chgData name="Shameka Young" userId="5a43ba10-76ef-4bf6-b104-687e93c64e1a" providerId="ADAL" clId="{B9CC2F61-AAD4-4346-B4B7-4123EC5E347F}" dt="2020-05-06T17:29:31.515" v="4099" actId="478"/>
          <ac:graphicFrameMkLst>
            <pc:docMk/>
            <pc:sldMk cId="450323411" sldId="269"/>
            <ac:graphicFrameMk id="7" creationId="{00000000-0008-0000-0B00-000002000000}"/>
          </ac:graphicFrameMkLst>
        </pc:graphicFrameChg>
      </pc:sldChg>
      <pc:sldChg chg="addSp delSp modSp mod">
        <pc:chgData name="Shameka Young" userId="5a43ba10-76ef-4bf6-b104-687e93c64e1a" providerId="ADAL" clId="{B9CC2F61-AAD4-4346-B4B7-4123EC5E347F}" dt="2020-04-23T16:44:40.576" v="2638" actId="5793"/>
        <pc:sldMkLst>
          <pc:docMk/>
          <pc:sldMk cId="397054283" sldId="270"/>
        </pc:sldMkLst>
        <pc:spChg chg="mod">
          <ac:chgData name="Shameka Young" userId="5a43ba10-76ef-4bf6-b104-687e93c64e1a" providerId="ADAL" clId="{B9CC2F61-AAD4-4346-B4B7-4123EC5E347F}" dt="2020-04-16T01:57:13.594" v="580" actId="20577"/>
          <ac:spMkLst>
            <pc:docMk/>
            <pc:sldMk cId="397054283" sldId="270"/>
            <ac:spMk id="2" creationId="{00000000-0000-0000-0000-000000000000}"/>
          </ac:spMkLst>
        </pc:spChg>
        <pc:spChg chg="del mod">
          <ac:chgData name="Shameka Young" userId="5a43ba10-76ef-4bf6-b104-687e93c64e1a" providerId="ADAL" clId="{B9CC2F61-AAD4-4346-B4B7-4123EC5E347F}" dt="2020-04-20T20:43:58.025" v="1830" actId="478"/>
          <ac:spMkLst>
            <pc:docMk/>
            <pc:sldMk cId="397054283" sldId="270"/>
            <ac:spMk id="5" creationId="{00000000-0000-0000-0000-000000000000}"/>
          </ac:spMkLst>
        </pc:spChg>
        <pc:spChg chg="add mod">
          <ac:chgData name="Shameka Young" userId="5a43ba10-76ef-4bf6-b104-687e93c64e1a" providerId="ADAL" clId="{B9CC2F61-AAD4-4346-B4B7-4123EC5E347F}" dt="2020-04-23T16:44:40.576" v="2638" actId="5793"/>
          <ac:spMkLst>
            <pc:docMk/>
            <pc:sldMk cId="397054283" sldId="270"/>
            <ac:spMk id="6" creationId="{00000000-0008-0000-0D00-000003000000}"/>
          </ac:spMkLst>
        </pc:spChg>
        <pc:graphicFrameChg chg="del mod">
          <ac:chgData name="Shameka Young" userId="5a43ba10-76ef-4bf6-b104-687e93c64e1a" providerId="ADAL" clId="{B9CC2F61-AAD4-4346-B4B7-4123EC5E347F}" dt="2020-04-20T20:45:05.618" v="1835" actId="478"/>
          <ac:graphicFrameMkLst>
            <pc:docMk/>
            <pc:sldMk cId="397054283" sldId="270"/>
            <ac:graphicFrameMk id="3" creationId="{FA58D44A-23CF-4CF3-B7AF-88D9AC66BFCF}"/>
          </ac:graphicFrameMkLst>
        </pc:graphicFrameChg>
        <pc:graphicFrameChg chg="del">
          <ac:chgData name="Shameka Young" userId="5a43ba10-76ef-4bf6-b104-687e93c64e1a" providerId="ADAL" clId="{B9CC2F61-AAD4-4346-B4B7-4123EC5E347F}" dt="2020-04-16T01:56:42.575" v="573" actId="478"/>
          <ac:graphicFrameMkLst>
            <pc:docMk/>
            <pc:sldMk cId="397054283" sldId="270"/>
            <ac:graphicFrameMk id="7" creationId="{00000000-0000-0000-0000-000000000000}"/>
          </ac:graphicFrameMkLst>
        </pc:graphicFrameChg>
        <pc:graphicFrameChg chg="mod">
          <ac:chgData name="Shameka Young" userId="5a43ba10-76ef-4bf6-b104-687e93c64e1a" providerId="ADAL" clId="{B9CC2F61-AAD4-4346-B4B7-4123EC5E347F}" dt="2020-04-20T20:45:21.755" v="1837" actId="14100"/>
          <ac:graphicFrameMkLst>
            <pc:docMk/>
            <pc:sldMk cId="397054283" sldId="270"/>
            <ac:graphicFrameMk id="7" creationId="{00000000-0008-0000-0D00-000002000000}"/>
          </ac:graphicFrameMkLst>
        </pc:graphicFrameChg>
      </pc:sldChg>
      <pc:sldChg chg="addSp delSp modSp mod addCm delCm modCm">
        <pc:chgData name="Shameka Young" userId="5a43ba10-76ef-4bf6-b104-687e93c64e1a" providerId="ADAL" clId="{B9CC2F61-AAD4-4346-B4B7-4123EC5E347F}" dt="2020-05-09T17:30:32.585" v="4276" actId="27918"/>
        <pc:sldMkLst>
          <pc:docMk/>
          <pc:sldMk cId="84233783" sldId="271"/>
        </pc:sldMkLst>
        <pc:spChg chg="mod">
          <ac:chgData name="Shameka Young" userId="5a43ba10-76ef-4bf6-b104-687e93c64e1a" providerId="ADAL" clId="{B9CC2F61-AAD4-4346-B4B7-4123EC5E347F}" dt="2020-04-16T02:19:07.095" v="704" actId="20577"/>
          <ac:spMkLst>
            <pc:docMk/>
            <pc:sldMk cId="84233783" sldId="271"/>
            <ac:spMk id="2" creationId="{00000000-0000-0000-0000-000000000000}"/>
          </ac:spMkLst>
        </pc:spChg>
        <pc:spChg chg="del mod">
          <ac:chgData name="Shameka Young" userId="5a43ba10-76ef-4bf6-b104-687e93c64e1a" providerId="ADAL" clId="{B9CC2F61-AAD4-4346-B4B7-4123EC5E347F}" dt="2020-04-21T20:35:36.972" v="1927" actId="478"/>
          <ac:spMkLst>
            <pc:docMk/>
            <pc:sldMk cId="84233783" sldId="271"/>
            <ac:spMk id="5" creationId="{00000000-0000-0000-0000-000000000000}"/>
          </ac:spMkLst>
        </pc:spChg>
        <pc:spChg chg="add mod">
          <ac:chgData name="Shameka Young" userId="5a43ba10-76ef-4bf6-b104-687e93c64e1a" providerId="ADAL" clId="{B9CC2F61-AAD4-4346-B4B7-4123EC5E347F}" dt="2020-04-23T18:36:19.583" v="2685" actId="1076"/>
          <ac:spMkLst>
            <pc:docMk/>
            <pc:sldMk cId="84233783" sldId="271"/>
            <ac:spMk id="10" creationId="{00000000-0008-0000-0E00-000003000000}"/>
          </ac:spMkLst>
        </pc:spChg>
        <pc:graphicFrameChg chg="del mod">
          <ac:chgData name="Shameka Young" userId="5a43ba10-76ef-4bf6-b104-687e93c64e1a" providerId="ADAL" clId="{B9CC2F61-AAD4-4346-B4B7-4123EC5E347F}" dt="2020-04-21T20:06:33.588" v="1869" actId="478"/>
          <ac:graphicFrameMkLst>
            <pc:docMk/>
            <pc:sldMk cId="84233783" sldId="271"/>
            <ac:graphicFrameMk id="3" creationId="{517AAA9B-AA70-4C2C-8DCD-BE4BDC00A0BA}"/>
          </ac:graphicFrameMkLst>
        </pc:graphicFrameChg>
        <pc:graphicFrameChg chg="del mod">
          <ac:chgData name="Shameka Young" userId="5a43ba10-76ef-4bf6-b104-687e93c64e1a" providerId="ADAL" clId="{B9CC2F61-AAD4-4346-B4B7-4123EC5E347F}" dt="2020-04-16T12:24:45.562" v="918" actId="478"/>
          <ac:graphicFrameMkLst>
            <pc:docMk/>
            <pc:sldMk cId="84233783" sldId="271"/>
            <ac:graphicFrameMk id="3" creationId="{9D8AF93C-D1E8-4D48-8679-B54555A2F75F}"/>
          </ac:graphicFrameMkLst>
        </pc:graphicFrameChg>
        <pc:graphicFrameChg chg="del">
          <ac:chgData name="Shameka Young" userId="5a43ba10-76ef-4bf6-b104-687e93c64e1a" providerId="ADAL" clId="{B9CC2F61-AAD4-4346-B4B7-4123EC5E347F}" dt="2020-04-16T02:18:32.331" v="697" actId="478"/>
          <ac:graphicFrameMkLst>
            <pc:docMk/>
            <pc:sldMk cId="84233783" sldId="271"/>
            <ac:graphicFrameMk id="6" creationId="{00000000-0000-0000-0000-000000000000}"/>
          </ac:graphicFrameMkLst>
        </pc:graphicFrameChg>
        <pc:graphicFrameChg chg="del mod">
          <ac:chgData name="Shameka Young" userId="5a43ba10-76ef-4bf6-b104-687e93c64e1a" providerId="ADAL" clId="{B9CC2F61-AAD4-4346-B4B7-4123EC5E347F}" dt="2020-04-21T20:04:46.625" v="1855" actId="478"/>
          <ac:graphicFrameMkLst>
            <pc:docMk/>
            <pc:sldMk cId="84233783" sldId="271"/>
            <ac:graphicFrameMk id="6" creationId="{42701D88-682A-4D92-82F1-2A23EBAD9926}"/>
          </ac:graphicFrameMkLst>
        </pc:graphicFrameChg>
        <pc:graphicFrameChg chg="del">
          <ac:chgData name="Shameka Young" userId="5a43ba10-76ef-4bf6-b104-687e93c64e1a" providerId="ADAL" clId="{B9CC2F61-AAD4-4346-B4B7-4123EC5E347F}" dt="2020-05-09T17:30:24.608" v="4275" actId="478"/>
          <ac:graphicFrameMkLst>
            <pc:docMk/>
            <pc:sldMk cId="84233783" sldId="271"/>
            <ac:graphicFrameMk id="6" creationId="{FC882C03-E47B-4BD8-97FF-30A18AAA151A}"/>
          </ac:graphicFrameMkLst>
        </pc:graphicFrameChg>
        <pc:graphicFrameChg chg="mod">
          <ac:chgData name="Shameka Young" userId="5a43ba10-76ef-4bf6-b104-687e93c64e1a" providerId="ADAL" clId="{B9CC2F61-AAD4-4346-B4B7-4123EC5E347F}" dt="2020-04-21T20:09:18.183" v="1892" actId="14100"/>
          <ac:graphicFrameMkLst>
            <pc:docMk/>
            <pc:sldMk cId="84233783" sldId="271"/>
            <ac:graphicFrameMk id="7" creationId="{ED7746BE-023C-4C91-948E-A576040AB172}"/>
          </ac:graphicFrameMkLst>
        </pc:graphicFrameChg>
        <pc:graphicFrameChg chg="del mod">
          <ac:chgData name="Shameka Young" userId="5a43ba10-76ef-4bf6-b104-687e93c64e1a" providerId="ADAL" clId="{B9CC2F61-AAD4-4346-B4B7-4123EC5E347F}" dt="2020-05-08T18:34:42.773" v="4215" actId="478"/>
          <ac:graphicFrameMkLst>
            <pc:docMk/>
            <pc:sldMk cId="84233783" sldId="271"/>
            <ac:graphicFrameMk id="8" creationId="{FC882C03-E47B-4BD8-97FF-30A18AAA151A}"/>
          </ac:graphicFrameMkLst>
        </pc:graphicFrameChg>
        <pc:graphicFrameChg chg="add del mod modGraphic">
          <ac:chgData name="Shameka Young" userId="5a43ba10-76ef-4bf6-b104-687e93c64e1a" providerId="ADAL" clId="{B9CC2F61-AAD4-4346-B4B7-4123EC5E347F}" dt="2020-04-21T20:41:09.624" v="1958" actId="478"/>
          <ac:graphicFrameMkLst>
            <pc:docMk/>
            <pc:sldMk cId="84233783" sldId="271"/>
            <ac:graphicFrameMk id="9" creationId="{BA8D669F-7BA3-4B90-8E1B-84B84C93889F}"/>
          </ac:graphicFrameMkLst>
        </pc:graphicFrameChg>
      </pc:sldChg>
      <pc:sldChg chg="addSp delSp modSp mod">
        <pc:chgData name="Shameka Young" userId="5a43ba10-76ef-4bf6-b104-687e93c64e1a" providerId="ADAL" clId="{B9CC2F61-AAD4-4346-B4B7-4123EC5E347F}" dt="2020-04-23T19:46:39.121" v="2750" actId="14100"/>
        <pc:sldMkLst>
          <pc:docMk/>
          <pc:sldMk cId="2279070835" sldId="272"/>
        </pc:sldMkLst>
        <pc:spChg chg="mod">
          <ac:chgData name="Shameka Young" userId="5a43ba10-76ef-4bf6-b104-687e93c64e1a" providerId="ADAL" clId="{B9CC2F61-AAD4-4346-B4B7-4123EC5E347F}" dt="2020-04-16T02:47:52.919" v="905" actId="20577"/>
          <ac:spMkLst>
            <pc:docMk/>
            <pc:sldMk cId="2279070835" sldId="272"/>
            <ac:spMk id="2" creationId="{00000000-0000-0000-0000-000000000000}"/>
          </ac:spMkLst>
        </pc:spChg>
        <pc:spChg chg="del mod">
          <ac:chgData name="Shameka Young" userId="5a43ba10-76ef-4bf6-b104-687e93c64e1a" providerId="ADAL" clId="{B9CC2F61-AAD4-4346-B4B7-4123EC5E347F}" dt="2020-04-23T19:43:15.244" v="2720" actId="478"/>
          <ac:spMkLst>
            <pc:docMk/>
            <pc:sldMk cId="2279070835" sldId="272"/>
            <ac:spMk id="5" creationId="{00000000-0000-0000-0000-000000000000}"/>
          </ac:spMkLst>
        </pc:spChg>
        <pc:spChg chg="add mod">
          <ac:chgData name="Shameka Young" userId="5a43ba10-76ef-4bf6-b104-687e93c64e1a" providerId="ADAL" clId="{B9CC2F61-AAD4-4346-B4B7-4123EC5E347F}" dt="2020-04-23T19:46:39.121" v="2750" actId="14100"/>
          <ac:spMkLst>
            <pc:docMk/>
            <pc:sldMk cId="2279070835" sldId="272"/>
            <ac:spMk id="7" creationId="{00000000-0008-0000-0F00-000003000000}"/>
          </ac:spMkLst>
        </pc:spChg>
        <pc:graphicFrameChg chg="del mod">
          <ac:chgData name="Shameka Young" userId="5a43ba10-76ef-4bf6-b104-687e93c64e1a" providerId="ADAL" clId="{B9CC2F61-AAD4-4346-B4B7-4123EC5E347F}" dt="2020-04-21T21:04:05.555" v="1981" actId="478"/>
          <ac:graphicFrameMkLst>
            <pc:docMk/>
            <pc:sldMk cId="2279070835" sldId="272"/>
            <ac:graphicFrameMk id="3" creationId="{02460BB3-28E2-4FB4-A91F-8F71F76CCDF2}"/>
          </ac:graphicFrameMkLst>
        </pc:graphicFrameChg>
        <pc:graphicFrameChg chg="del mod">
          <ac:chgData name="Shameka Young" userId="5a43ba10-76ef-4bf6-b104-687e93c64e1a" providerId="ADAL" clId="{B9CC2F61-AAD4-4346-B4B7-4123EC5E347F}" dt="2020-04-16T14:20:24.725" v="935" actId="478"/>
          <ac:graphicFrameMkLst>
            <pc:docMk/>
            <pc:sldMk cId="2279070835" sldId="272"/>
            <ac:graphicFrameMk id="3" creationId="{35C20A77-E986-44B8-913D-967928C169EE}"/>
          </ac:graphicFrameMkLst>
        </pc:graphicFrameChg>
        <pc:graphicFrameChg chg="del mod">
          <ac:chgData name="Shameka Young" userId="5a43ba10-76ef-4bf6-b104-687e93c64e1a" providerId="ADAL" clId="{B9CC2F61-AAD4-4346-B4B7-4123EC5E347F}" dt="2020-04-18T17:26:56.123" v="1041" actId="478"/>
          <ac:graphicFrameMkLst>
            <pc:docMk/>
            <pc:sldMk cId="2279070835" sldId="272"/>
            <ac:graphicFrameMk id="6" creationId="{95391EA9-FCF0-4D37-868C-63232DB13121}"/>
          </ac:graphicFrameMkLst>
        </pc:graphicFrameChg>
        <pc:graphicFrameChg chg="mod">
          <ac:chgData name="Shameka Young" userId="5a43ba10-76ef-4bf6-b104-687e93c64e1a" providerId="ADAL" clId="{B9CC2F61-AAD4-4346-B4B7-4123EC5E347F}" dt="2020-04-21T21:04:21.134" v="1983" actId="14100"/>
          <ac:graphicFrameMkLst>
            <pc:docMk/>
            <pc:sldMk cId="2279070835" sldId="272"/>
            <ac:graphicFrameMk id="6" creationId="{9B6AE971-67D0-45BF-B7B7-8AC07413B002}"/>
          </ac:graphicFrameMkLst>
        </pc:graphicFrameChg>
        <pc:graphicFrameChg chg="del">
          <ac:chgData name="Shameka Young" userId="5a43ba10-76ef-4bf6-b104-687e93c64e1a" providerId="ADAL" clId="{B9CC2F61-AAD4-4346-B4B7-4123EC5E347F}" dt="2020-04-16T02:47:11.270" v="896" actId="478"/>
          <ac:graphicFrameMkLst>
            <pc:docMk/>
            <pc:sldMk cId="2279070835" sldId="272"/>
            <ac:graphicFrameMk id="7" creationId="{00000000-0000-0000-0000-000000000000}"/>
          </ac:graphicFrameMkLst>
        </pc:graphicFrameChg>
      </pc:sldChg>
      <pc:sldChg chg="delSp modSp mod">
        <pc:chgData name="Shameka Young" userId="5a43ba10-76ef-4bf6-b104-687e93c64e1a" providerId="ADAL" clId="{B9CC2F61-AAD4-4346-B4B7-4123EC5E347F}" dt="2020-05-04T02:09:59.811" v="3851" actId="14100"/>
        <pc:sldMkLst>
          <pc:docMk/>
          <pc:sldMk cId="2380996713" sldId="273"/>
        </pc:sldMkLst>
        <pc:spChg chg="mod">
          <ac:chgData name="Shameka Young" userId="5a43ba10-76ef-4bf6-b104-687e93c64e1a" providerId="ADAL" clId="{B9CC2F61-AAD4-4346-B4B7-4123EC5E347F}" dt="2020-04-18T21:10:18.933" v="1076" actId="20577"/>
          <ac:spMkLst>
            <pc:docMk/>
            <pc:sldMk cId="2380996713" sldId="273"/>
            <ac:spMk id="2" creationId="{00000000-0000-0000-0000-000000000000}"/>
          </ac:spMkLst>
        </pc:spChg>
        <pc:spChg chg="mod">
          <ac:chgData name="Shameka Young" userId="5a43ba10-76ef-4bf6-b104-687e93c64e1a" providerId="ADAL" clId="{B9CC2F61-AAD4-4346-B4B7-4123EC5E347F}" dt="2020-04-23T19:48:47.002" v="2756" actId="20577"/>
          <ac:spMkLst>
            <pc:docMk/>
            <pc:sldMk cId="2380996713" sldId="273"/>
            <ac:spMk id="5" creationId="{00000000-0000-0000-0000-000000000000}"/>
          </ac:spMkLst>
        </pc:spChg>
        <pc:graphicFrameChg chg="del mod">
          <ac:chgData name="Shameka Young" userId="5a43ba10-76ef-4bf6-b104-687e93c64e1a" providerId="ADAL" clId="{B9CC2F61-AAD4-4346-B4B7-4123EC5E347F}" dt="2020-04-21T16:17:51.350" v="1841" actId="478"/>
          <ac:graphicFrameMkLst>
            <pc:docMk/>
            <pc:sldMk cId="2380996713" sldId="273"/>
            <ac:graphicFrameMk id="3" creationId="{3734A41C-1DFC-486F-B3C4-67BAE36125E5}"/>
          </ac:graphicFrameMkLst>
        </pc:graphicFrameChg>
        <pc:graphicFrameChg chg="del mod">
          <ac:chgData name="Shameka Young" userId="5a43ba10-76ef-4bf6-b104-687e93c64e1a" providerId="ADAL" clId="{B9CC2F61-AAD4-4346-B4B7-4123EC5E347F}" dt="2020-05-03T23:03:15.386" v="3845" actId="478"/>
          <ac:graphicFrameMkLst>
            <pc:docMk/>
            <pc:sldMk cId="2380996713" sldId="273"/>
            <ac:graphicFrameMk id="6" creationId="{00000000-0008-0000-1000-000002000000}"/>
          </ac:graphicFrameMkLst>
        </pc:graphicFrameChg>
        <pc:graphicFrameChg chg="del">
          <ac:chgData name="Shameka Young" userId="5a43ba10-76ef-4bf6-b104-687e93c64e1a" providerId="ADAL" clId="{B9CC2F61-AAD4-4346-B4B7-4123EC5E347F}" dt="2020-04-18T21:07:59.610" v="1060" actId="478"/>
          <ac:graphicFrameMkLst>
            <pc:docMk/>
            <pc:sldMk cId="2380996713" sldId="273"/>
            <ac:graphicFrameMk id="7" creationId="{00000000-0000-0000-0000-000000000000}"/>
          </ac:graphicFrameMkLst>
        </pc:graphicFrameChg>
        <pc:graphicFrameChg chg="mod">
          <ac:chgData name="Shameka Young" userId="5a43ba10-76ef-4bf6-b104-687e93c64e1a" providerId="ADAL" clId="{B9CC2F61-AAD4-4346-B4B7-4123EC5E347F}" dt="2020-05-04T02:09:59.811" v="3851" actId="14100"/>
          <ac:graphicFrameMkLst>
            <pc:docMk/>
            <pc:sldMk cId="2380996713" sldId="273"/>
            <ac:graphicFrameMk id="7" creationId="{00000000-0008-0000-1000-000002000000}"/>
          </ac:graphicFrameMkLst>
        </pc:graphicFrameChg>
      </pc:sldChg>
      <pc:sldChg chg="delSp modSp mod">
        <pc:chgData name="Shameka Young" userId="5a43ba10-76ef-4bf6-b104-687e93c64e1a" providerId="ADAL" clId="{B9CC2F61-AAD4-4346-B4B7-4123EC5E347F}" dt="2020-05-08T18:48:18.051" v="4228" actId="14100"/>
        <pc:sldMkLst>
          <pc:docMk/>
          <pc:sldMk cId="1261923612" sldId="274"/>
        </pc:sldMkLst>
        <pc:spChg chg="mod">
          <ac:chgData name="Shameka Young" userId="5a43ba10-76ef-4bf6-b104-687e93c64e1a" providerId="ADAL" clId="{B9CC2F61-AAD4-4346-B4B7-4123EC5E347F}" dt="2020-04-19T15:49:30.899" v="1473" actId="20577"/>
          <ac:spMkLst>
            <pc:docMk/>
            <pc:sldMk cId="1261923612" sldId="274"/>
            <ac:spMk id="2" creationId="{00000000-0000-0000-0000-000000000000}"/>
          </ac:spMkLst>
        </pc:spChg>
        <pc:spChg chg="mod">
          <ac:chgData name="Shameka Young" userId="5a43ba10-76ef-4bf6-b104-687e93c64e1a" providerId="ADAL" clId="{B9CC2F61-AAD4-4346-B4B7-4123EC5E347F}" dt="2020-04-28T18:30:49.923" v="3680" actId="20577"/>
          <ac:spMkLst>
            <pc:docMk/>
            <pc:sldMk cId="1261923612" sldId="274"/>
            <ac:spMk id="5" creationId="{00000000-0000-0000-0000-000000000000}"/>
          </ac:spMkLst>
        </pc:spChg>
        <pc:spChg chg="mod">
          <ac:chgData name="Shameka Young" userId="5a43ba10-76ef-4bf6-b104-687e93c64e1a" providerId="ADAL" clId="{B9CC2F61-AAD4-4346-B4B7-4123EC5E347F}" dt="2020-04-21T22:34:42.912" v="2006" actId="20577"/>
          <ac:spMkLst>
            <pc:docMk/>
            <pc:sldMk cId="1261923612" sldId="274"/>
            <ac:spMk id="16" creationId="{00000000-0008-0000-1100-00000B000000}"/>
          </ac:spMkLst>
        </pc:spChg>
        <pc:spChg chg="mod">
          <ac:chgData name="Shameka Young" userId="5a43ba10-76ef-4bf6-b104-687e93c64e1a" providerId="ADAL" clId="{B9CC2F61-AAD4-4346-B4B7-4123EC5E347F}" dt="2020-04-21T22:34:36.353" v="2003" actId="1076"/>
          <ac:spMkLst>
            <pc:docMk/>
            <pc:sldMk cId="1261923612" sldId="274"/>
            <ac:spMk id="18" creationId="{00000000-0008-0000-1100-00000D000000}"/>
          </ac:spMkLst>
        </pc:spChg>
        <pc:spChg chg="mod">
          <ac:chgData name="Shameka Young" userId="5a43ba10-76ef-4bf6-b104-687e93c64e1a" providerId="ADAL" clId="{B9CC2F61-AAD4-4346-B4B7-4123EC5E347F}" dt="2020-04-23T19:54:32.597" v="2763" actId="20577"/>
          <ac:spMkLst>
            <pc:docMk/>
            <pc:sldMk cId="1261923612" sldId="274"/>
            <ac:spMk id="22" creationId="{00000000-0008-0000-1100-000004000000}"/>
          </ac:spMkLst>
        </pc:spChg>
        <pc:spChg chg="mod">
          <ac:chgData name="Shameka Young" userId="5a43ba10-76ef-4bf6-b104-687e93c64e1a" providerId="ADAL" clId="{B9CC2F61-AAD4-4346-B4B7-4123EC5E347F}" dt="2020-04-24T00:19:47.936" v="2827" actId="14100"/>
          <ac:spMkLst>
            <pc:docMk/>
            <pc:sldMk cId="1261923612" sldId="274"/>
            <ac:spMk id="26" creationId="{00000000-0008-0000-1100-000008000000}"/>
          </ac:spMkLst>
        </pc:spChg>
        <pc:spChg chg="mod">
          <ac:chgData name="Shameka Young" userId="5a43ba10-76ef-4bf6-b104-687e93c64e1a" providerId="ADAL" clId="{B9CC2F61-AAD4-4346-B4B7-4123EC5E347F}" dt="2020-04-28T18:29:23.335" v="3679" actId="14100"/>
          <ac:spMkLst>
            <pc:docMk/>
            <pc:sldMk cId="1261923612" sldId="274"/>
            <ac:spMk id="28" creationId="{00000000-0008-0000-1100-00000A000000}"/>
          </ac:spMkLst>
        </pc:spChg>
        <pc:spChg chg="mod">
          <ac:chgData name="Shameka Young" userId="5a43ba10-76ef-4bf6-b104-687e93c64e1a" providerId="ADAL" clId="{B9CC2F61-AAD4-4346-B4B7-4123EC5E347F}" dt="2020-05-08T18:48:12.448" v="4227" actId="14100"/>
          <ac:spMkLst>
            <pc:docMk/>
            <pc:sldMk cId="1261923612" sldId="274"/>
            <ac:spMk id="37" creationId="{00000000-0008-0000-1100-000007000000}"/>
          </ac:spMkLst>
        </pc:spChg>
        <pc:spChg chg="mod">
          <ac:chgData name="Shameka Young" userId="5a43ba10-76ef-4bf6-b104-687e93c64e1a" providerId="ADAL" clId="{B9CC2F61-AAD4-4346-B4B7-4123EC5E347F}" dt="2020-05-08T18:47:49.407" v="4226" actId="1076"/>
          <ac:spMkLst>
            <pc:docMk/>
            <pc:sldMk cId="1261923612" sldId="274"/>
            <ac:spMk id="43" creationId="{00000000-0008-0000-1100-00000D000000}"/>
          </ac:spMkLst>
        </pc:spChg>
        <pc:grpChg chg="del mod">
          <ac:chgData name="Shameka Young" userId="5a43ba10-76ef-4bf6-b104-687e93c64e1a" providerId="ADAL" clId="{B9CC2F61-AAD4-4346-B4B7-4123EC5E347F}" dt="2020-04-21T22:44:23.132" v="2007" actId="478"/>
          <ac:grpSpMkLst>
            <pc:docMk/>
            <pc:sldMk cId="1261923612" sldId="274"/>
            <ac:grpSpMk id="6" creationId="{00000000-0008-0000-1100-00000E000000}"/>
          </ac:grpSpMkLst>
        </pc:grpChg>
        <pc:grpChg chg="del">
          <ac:chgData name="Shameka Young" userId="5a43ba10-76ef-4bf6-b104-687e93c64e1a" providerId="ADAL" clId="{B9CC2F61-AAD4-4346-B4B7-4123EC5E347F}" dt="2020-04-19T15:48:09.884" v="1461" actId="478"/>
          <ac:grpSpMkLst>
            <pc:docMk/>
            <pc:sldMk cId="1261923612" sldId="274"/>
            <ac:grpSpMk id="18" creationId="{00000000-0000-0000-0000-000000000000}"/>
          </ac:grpSpMkLst>
        </pc:grpChg>
        <pc:grpChg chg="mod">
          <ac:chgData name="Shameka Young" userId="5a43ba10-76ef-4bf6-b104-687e93c64e1a" providerId="ADAL" clId="{B9CC2F61-AAD4-4346-B4B7-4123EC5E347F}" dt="2020-05-08T18:48:18.051" v="4228" actId="14100"/>
          <ac:grpSpMkLst>
            <pc:docMk/>
            <pc:sldMk cId="1261923612" sldId="274"/>
            <ac:grpSpMk id="18" creationId="{00000000-0008-0000-1100-00000E000000}"/>
          </ac:grpSpMkLst>
        </pc:grpChg>
        <pc:grpChg chg="del mod">
          <ac:chgData name="Shameka Young" userId="5a43ba10-76ef-4bf6-b104-687e93c64e1a" providerId="ADAL" clId="{B9CC2F61-AAD4-4346-B4B7-4123EC5E347F}" dt="2020-05-07T15:17:53.335" v="4115" actId="478"/>
          <ac:grpSpMkLst>
            <pc:docMk/>
            <pc:sldMk cId="1261923612" sldId="274"/>
            <ac:grpSpMk id="19" creationId="{00000000-0008-0000-1100-00000E000000}"/>
          </ac:grpSpMkLst>
        </pc:grpChg>
        <pc:graphicFrameChg chg="del mod">
          <ac:chgData name="Shameka Young" userId="5a43ba10-76ef-4bf6-b104-687e93c64e1a" providerId="ADAL" clId="{B9CC2F61-AAD4-4346-B4B7-4123EC5E347F}" dt="2020-04-21T22:32:51.785" v="1986" actId="478"/>
          <ac:graphicFrameMkLst>
            <pc:docMk/>
            <pc:sldMk cId="1261923612" sldId="274"/>
            <ac:graphicFrameMk id="3" creationId="{0ADB1898-D074-484A-BE2B-F92675BAB145}"/>
          </ac:graphicFrameMkLst>
        </pc:graphicFrameChg>
        <pc:graphicFrameChg chg="mod">
          <ac:chgData name="Shameka Young" userId="5a43ba10-76ef-4bf6-b104-687e93c64e1a" providerId="ADAL" clId="{B9CC2F61-AAD4-4346-B4B7-4123EC5E347F}" dt="2020-04-21T22:33:10.165" v="1989" actId="1076"/>
          <ac:graphicFrameMkLst>
            <pc:docMk/>
            <pc:sldMk cId="1261923612" sldId="274"/>
            <ac:graphicFrameMk id="7" creationId="{00000000-0008-0000-1100-000002000000}"/>
          </ac:graphicFrameMkLst>
        </pc:graphicFrameChg>
        <pc:graphicFrameChg chg="mod">
          <ac:chgData name="Shameka Young" userId="5a43ba10-76ef-4bf6-b104-687e93c64e1a" providerId="ADAL" clId="{B9CC2F61-AAD4-4346-B4B7-4123EC5E347F}" dt="2020-04-23T19:55:13.843" v="2764" actId="1076"/>
          <ac:graphicFrameMkLst>
            <pc:docMk/>
            <pc:sldMk cId="1261923612" sldId="274"/>
            <ac:graphicFrameMk id="20" creationId="{00000000-0008-0000-1100-000002000000}"/>
          </ac:graphicFrameMkLst>
        </pc:graphicFrameChg>
      </pc:sldChg>
      <pc:sldChg chg="addSp delSp modSp mod">
        <pc:chgData name="Shameka Young" userId="5a43ba10-76ef-4bf6-b104-687e93c64e1a" providerId="ADAL" clId="{B9CC2F61-AAD4-4346-B4B7-4123EC5E347F}" dt="2020-04-28T18:33:40.281" v="3702" actId="14100"/>
        <pc:sldMkLst>
          <pc:docMk/>
          <pc:sldMk cId="2329226047" sldId="275"/>
        </pc:sldMkLst>
        <pc:spChg chg="mod">
          <ac:chgData name="Shameka Young" userId="5a43ba10-76ef-4bf6-b104-687e93c64e1a" providerId="ADAL" clId="{B9CC2F61-AAD4-4346-B4B7-4123EC5E347F}" dt="2020-04-19T00:13:18.774" v="1105" actId="20577"/>
          <ac:spMkLst>
            <pc:docMk/>
            <pc:sldMk cId="2329226047" sldId="275"/>
            <ac:spMk id="2" creationId="{00000000-0000-0000-0000-000000000000}"/>
          </ac:spMkLst>
        </pc:spChg>
        <pc:spChg chg="add mod">
          <ac:chgData name="Shameka Young" userId="5a43ba10-76ef-4bf6-b104-687e93c64e1a" providerId="ADAL" clId="{B9CC2F61-AAD4-4346-B4B7-4123EC5E347F}" dt="2020-04-24T14:39:48.259" v="2986" actId="14100"/>
          <ac:spMkLst>
            <pc:docMk/>
            <pc:sldMk cId="2329226047" sldId="275"/>
            <ac:spMk id="54" creationId="{00000000-0008-0000-1200-00003B000000}"/>
          </ac:spMkLst>
        </pc:spChg>
        <pc:spChg chg="mod">
          <ac:chgData name="Shameka Young" userId="5a43ba10-76ef-4bf6-b104-687e93c64e1a" providerId="ADAL" clId="{B9CC2F61-AAD4-4346-B4B7-4123EC5E347F}" dt="2020-04-24T15:46:12.617" v="3031" actId="255"/>
          <ac:spMkLst>
            <pc:docMk/>
            <pc:sldMk cId="2329226047" sldId="275"/>
            <ac:spMk id="62" creationId="{00000000-0008-0000-1200-000005000000}"/>
          </ac:spMkLst>
        </pc:spChg>
        <pc:spChg chg="mod">
          <ac:chgData name="Shameka Young" userId="5a43ba10-76ef-4bf6-b104-687e93c64e1a" providerId="ADAL" clId="{B9CC2F61-AAD4-4346-B4B7-4123EC5E347F}" dt="2020-04-24T15:46:12.617" v="3031" actId="255"/>
          <ac:spMkLst>
            <pc:docMk/>
            <pc:sldMk cId="2329226047" sldId="275"/>
            <ac:spMk id="63" creationId="{00000000-0008-0000-1200-000006000000}"/>
          </ac:spMkLst>
        </pc:spChg>
        <pc:spChg chg="mod">
          <ac:chgData name="Shameka Young" userId="5a43ba10-76ef-4bf6-b104-687e93c64e1a" providerId="ADAL" clId="{B9CC2F61-AAD4-4346-B4B7-4123EC5E347F}" dt="2020-04-24T15:46:12.617" v="3031" actId="255"/>
          <ac:spMkLst>
            <pc:docMk/>
            <pc:sldMk cId="2329226047" sldId="275"/>
            <ac:spMk id="64" creationId="{00000000-0008-0000-1200-000007000000}"/>
          </ac:spMkLst>
        </pc:spChg>
        <pc:spChg chg="mod">
          <ac:chgData name="Shameka Young" userId="5a43ba10-76ef-4bf6-b104-687e93c64e1a" providerId="ADAL" clId="{B9CC2F61-AAD4-4346-B4B7-4123EC5E347F}" dt="2020-04-24T15:46:12.617" v="3031" actId="255"/>
          <ac:spMkLst>
            <pc:docMk/>
            <pc:sldMk cId="2329226047" sldId="275"/>
            <ac:spMk id="65" creationId="{00000000-0008-0000-1200-000008000000}"/>
          </ac:spMkLst>
        </pc:spChg>
        <pc:spChg chg="mod">
          <ac:chgData name="Shameka Young" userId="5a43ba10-76ef-4bf6-b104-687e93c64e1a" providerId="ADAL" clId="{B9CC2F61-AAD4-4346-B4B7-4123EC5E347F}" dt="2020-04-24T15:46:12.617" v="3031" actId="255"/>
          <ac:spMkLst>
            <pc:docMk/>
            <pc:sldMk cId="2329226047" sldId="275"/>
            <ac:spMk id="66" creationId="{00000000-0008-0000-1200-000009000000}"/>
          </ac:spMkLst>
        </pc:spChg>
        <pc:spChg chg="mod">
          <ac:chgData name="Shameka Young" userId="5a43ba10-76ef-4bf6-b104-687e93c64e1a" providerId="ADAL" clId="{B9CC2F61-AAD4-4346-B4B7-4123EC5E347F}" dt="2020-04-24T15:46:12.617" v="3031" actId="255"/>
          <ac:spMkLst>
            <pc:docMk/>
            <pc:sldMk cId="2329226047" sldId="275"/>
            <ac:spMk id="67" creationId="{00000000-0008-0000-1200-00000A000000}"/>
          </ac:spMkLst>
        </pc:spChg>
        <pc:spChg chg="del mod">
          <ac:chgData name="Shameka Young" userId="5a43ba10-76ef-4bf6-b104-687e93c64e1a" providerId="ADAL" clId="{B9CC2F61-AAD4-4346-B4B7-4123EC5E347F}" dt="2020-04-19T00:12:08.600" v="1086" actId="478"/>
          <ac:spMkLst>
            <pc:docMk/>
            <pc:sldMk cId="2329226047" sldId="275"/>
            <ac:spMk id="218" creationId="{00000000-0000-0000-0000-000000000000}"/>
          </ac:spMkLst>
        </pc:spChg>
        <pc:grpChg chg="del">
          <ac:chgData name="Shameka Young" userId="5a43ba10-76ef-4bf6-b104-687e93c64e1a" providerId="ADAL" clId="{B9CC2F61-AAD4-4346-B4B7-4123EC5E347F}" dt="2020-04-19T00:12:20.536" v="1090" actId="478"/>
          <ac:grpSpMkLst>
            <pc:docMk/>
            <pc:sldMk cId="2329226047" sldId="275"/>
            <ac:grpSpMk id="5" creationId="{00000000-0000-0000-0000-000000000000}"/>
          </ac:grpSpMkLst>
        </pc:grpChg>
        <pc:grpChg chg="del mod">
          <ac:chgData name="Shameka Young" userId="5a43ba10-76ef-4bf6-b104-687e93c64e1a" providerId="ADAL" clId="{B9CC2F61-AAD4-4346-B4B7-4123EC5E347F}" dt="2020-04-22T19:29:32.464" v="2418" actId="478"/>
          <ac:grpSpMkLst>
            <pc:docMk/>
            <pc:sldMk cId="2329226047" sldId="275"/>
            <ac:grpSpMk id="7" creationId="{00000000-0008-0000-1200-00003A000000}"/>
          </ac:grpSpMkLst>
        </pc:grpChg>
        <pc:grpChg chg="del mod">
          <ac:chgData name="Shameka Young" userId="5a43ba10-76ef-4bf6-b104-687e93c64e1a" providerId="ADAL" clId="{B9CC2F61-AAD4-4346-B4B7-4123EC5E347F}" dt="2020-04-22T19:31:14.621" v="2449" actId="478"/>
          <ac:grpSpMkLst>
            <pc:docMk/>
            <pc:sldMk cId="2329226047" sldId="275"/>
            <ac:grpSpMk id="54" creationId="{00000000-0008-0000-1200-00003A000000}"/>
          </ac:grpSpMkLst>
        </pc:grpChg>
        <pc:grpChg chg="mod">
          <ac:chgData name="Shameka Young" userId="5a43ba10-76ef-4bf6-b104-687e93c64e1a" providerId="ADAL" clId="{B9CC2F61-AAD4-4346-B4B7-4123EC5E347F}" dt="2020-04-24T15:46:58.383" v="3039" actId="14100"/>
          <ac:grpSpMkLst>
            <pc:docMk/>
            <pc:sldMk cId="2329226047" sldId="275"/>
            <ac:grpSpMk id="59" creationId="{00000000-0008-0000-1200-000002000000}"/>
          </ac:grpSpMkLst>
        </pc:grpChg>
        <pc:grpChg chg="del">
          <ac:chgData name="Shameka Young" userId="5a43ba10-76ef-4bf6-b104-687e93c64e1a" providerId="ADAL" clId="{B9CC2F61-AAD4-4346-B4B7-4123EC5E347F}" dt="2020-04-19T00:11:40.523" v="1078" actId="478"/>
          <ac:grpSpMkLst>
            <pc:docMk/>
            <pc:sldMk cId="2329226047" sldId="275"/>
            <ac:grpSpMk id="69" creationId="{00000000-0000-0000-0000-000000000000}"/>
          </ac:grpSpMkLst>
        </pc:grpChg>
        <pc:grpChg chg="mod">
          <ac:chgData name="Shameka Young" userId="5a43ba10-76ef-4bf6-b104-687e93c64e1a" providerId="ADAL" clId="{B9CC2F61-AAD4-4346-B4B7-4123EC5E347F}" dt="2020-04-24T14:31:58.221" v="2981" actId="14100"/>
          <ac:grpSpMkLst>
            <pc:docMk/>
            <pc:sldMk cId="2329226047" sldId="275"/>
            <ac:grpSpMk id="102" creationId="{00000000-0008-0000-1200-00003A000000}"/>
          </ac:grpSpMkLst>
        </pc:grpChg>
        <pc:grpChg chg="mod">
          <ac:chgData name="Shameka Young" userId="5a43ba10-76ef-4bf6-b104-687e93c64e1a" providerId="ADAL" clId="{B9CC2F61-AAD4-4346-B4B7-4123EC5E347F}" dt="2020-04-24T14:23:29.592" v="2919" actId="14100"/>
          <ac:grpSpMkLst>
            <pc:docMk/>
            <pc:sldMk cId="2329226047" sldId="275"/>
            <ac:grpSpMk id="107" creationId="{00000000-0008-0000-1200-000010000000}"/>
          </ac:grpSpMkLst>
        </pc:grpChg>
        <pc:graphicFrameChg chg="del mod">
          <ac:chgData name="Shameka Young" userId="5a43ba10-76ef-4bf6-b104-687e93c64e1a" providerId="ADAL" clId="{B9CC2F61-AAD4-4346-B4B7-4123EC5E347F}" dt="2020-04-21T22:51:50.619" v="2009" actId="478"/>
          <ac:graphicFrameMkLst>
            <pc:docMk/>
            <pc:sldMk cId="2329226047" sldId="275"/>
            <ac:graphicFrameMk id="3" creationId="{13A13832-5457-40C8-849A-5ED6D53E96FC}"/>
          </ac:graphicFrameMkLst>
        </pc:graphicFrameChg>
        <pc:graphicFrameChg chg="del mod">
          <ac:chgData name="Shameka Young" userId="5a43ba10-76ef-4bf6-b104-687e93c64e1a" providerId="ADAL" clId="{B9CC2F61-AAD4-4346-B4B7-4123EC5E347F}" dt="2020-04-22T19:30:43.094" v="2448"/>
          <ac:graphicFrameMkLst>
            <pc:docMk/>
            <pc:sldMk cId="2329226047" sldId="275"/>
            <ac:graphicFrameMk id="3" creationId="{29945BC0-D559-462E-8411-B6C47A147247}"/>
          </ac:graphicFrameMkLst>
        </pc:graphicFrameChg>
        <pc:graphicFrameChg chg="del">
          <ac:chgData name="Shameka Young" userId="5a43ba10-76ef-4bf6-b104-687e93c64e1a" providerId="ADAL" clId="{B9CC2F61-AAD4-4346-B4B7-4123EC5E347F}" dt="2020-04-22T19:31:28.434" v="2450"/>
          <ac:graphicFrameMkLst>
            <pc:docMk/>
            <pc:sldMk cId="2329226047" sldId="275"/>
            <ac:graphicFrameMk id="5" creationId="{6E6E8FD4-0BCD-40EC-8432-890D907A171C}"/>
          </ac:graphicFrameMkLst>
        </pc:graphicFrameChg>
        <pc:graphicFrameChg chg="mod">
          <ac:chgData name="Shameka Young" userId="5a43ba10-76ef-4bf6-b104-687e93c64e1a" providerId="ADAL" clId="{B9CC2F61-AAD4-4346-B4B7-4123EC5E347F}" dt="2020-04-22T19:28:51.216" v="2417"/>
          <ac:graphicFrameMkLst>
            <pc:docMk/>
            <pc:sldMk cId="2329226047" sldId="275"/>
            <ac:graphicFrameMk id="35" creationId="{00000000-0008-0000-1200-000027000000}"/>
          </ac:graphicFrameMkLst>
        </pc:graphicFrameChg>
        <pc:graphicFrameChg chg="mod">
          <ac:chgData name="Shameka Young" userId="5a43ba10-76ef-4bf6-b104-687e93c64e1a" providerId="ADAL" clId="{B9CC2F61-AAD4-4346-B4B7-4123EC5E347F}" dt="2020-04-28T18:32:44.512" v="3691" actId="14100"/>
          <ac:graphicFrameMkLst>
            <pc:docMk/>
            <pc:sldMk cId="2329226047" sldId="275"/>
            <ac:graphicFrameMk id="53" creationId="{00000000-0008-0000-1200-00003D000000}"/>
          </ac:graphicFrameMkLst>
        </pc:graphicFrameChg>
        <pc:graphicFrameChg chg="mod">
          <ac:chgData name="Shameka Young" userId="5a43ba10-76ef-4bf6-b104-687e93c64e1a" providerId="ADAL" clId="{B9CC2F61-AAD4-4346-B4B7-4123EC5E347F}" dt="2020-04-28T18:32:38.561" v="3689" actId="14100"/>
          <ac:graphicFrameMkLst>
            <pc:docMk/>
            <pc:sldMk cId="2329226047" sldId="275"/>
            <ac:graphicFrameMk id="55" creationId="{00000000-0008-0000-1200-00003E000000}"/>
          </ac:graphicFrameMkLst>
        </pc:graphicFrameChg>
        <pc:graphicFrameChg chg="mod">
          <ac:chgData name="Shameka Young" userId="5a43ba10-76ef-4bf6-b104-687e93c64e1a" providerId="ADAL" clId="{B9CC2F61-AAD4-4346-B4B7-4123EC5E347F}" dt="2020-04-28T18:33:40.281" v="3702" actId="14100"/>
          <ac:graphicFrameMkLst>
            <pc:docMk/>
            <pc:sldMk cId="2329226047" sldId="275"/>
            <ac:graphicFrameMk id="56" creationId="{00000000-0008-0000-1200-00003F000000}"/>
          </ac:graphicFrameMkLst>
        </pc:graphicFrameChg>
        <pc:graphicFrameChg chg="mod">
          <ac:chgData name="Shameka Young" userId="5a43ba10-76ef-4bf6-b104-687e93c64e1a" providerId="ADAL" clId="{B9CC2F61-AAD4-4346-B4B7-4123EC5E347F}" dt="2020-04-28T18:33:21.161" v="3700" actId="14100"/>
          <ac:graphicFrameMkLst>
            <pc:docMk/>
            <pc:sldMk cId="2329226047" sldId="275"/>
            <ac:graphicFrameMk id="57" creationId="{00000000-0008-0000-1200-000040000000}"/>
          </ac:graphicFrameMkLst>
        </pc:graphicFrameChg>
        <pc:graphicFrameChg chg="mod">
          <ac:chgData name="Shameka Young" userId="5a43ba10-76ef-4bf6-b104-687e93c64e1a" providerId="ADAL" clId="{B9CC2F61-AAD4-4346-B4B7-4123EC5E347F}" dt="2020-04-28T18:31:28.728" v="3682" actId="14100"/>
          <ac:graphicFrameMkLst>
            <pc:docMk/>
            <pc:sldMk cId="2329226047" sldId="275"/>
            <ac:graphicFrameMk id="58" creationId="{00000000-0008-0000-1200-000041000000}"/>
          </ac:graphicFrameMkLst>
        </pc:graphicFrameChg>
        <pc:graphicFrameChg chg="mod">
          <ac:chgData name="Shameka Young" userId="5a43ba10-76ef-4bf6-b104-687e93c64e1a" providerId="ADAL" clId="{B9CC2F61-AAD4-4346-B4B7-4123EC5E347F}" dt="2020-04-23T20:20:48.414" v="2765" actId="1076"/>
          <ac:graphicFrameMkLst>
            <pc:docMk/>
            <pc:sldMk cId="2329226047" sldId="275"/>
            <ac:graphicFrameMk id="109" creationId="{00000000-0000-0000-0000-000000000000}"/>
          </ac:graphicFrameMkLst>
        </pc:graphicFrameChg>
        <pc:graphicFrameChg chg="del">
          <ac:chgData name="Shameka Young" userId="5a43ba10-76ef-4bf6-b104-687e93c64e1a" providerId="ADAL" clId="{B9CC2F61-AAD4-4346-B4B7-4123EC5E347F}" dt="2020-04-19T00:12:04.821" v="1085" actId="478"/>
          <ac:graphicFrameMkLst>
            <pc:docMk/>
            <pc:sldMk cId="2329226047" sldId="275"/>
            <ac:graphicFrameMk id="110" creationId="{00000000-0000-0000-0000-000000000000}"/>
          </ac:graphicFrameMkLst>
        </pc:graphicFrameChg>
        <pc:graphicFrameChg chg="mod">
          <ac:chgData name="Shameka Young" userId="5a43ba10-76ef-4bf6-b104-687e93c64e1a" providerId="ADAL" clId="{B9CC2F61-AAD4-4346-B4B7-4123EC5E347F}" dt="2020-04-24T14:23:29.592" v="2919" actId="14100"/>
          <ac:graphicFrameMkLst>
            <pc:docMk/>
            <pc:sldMk cId="2329226047" sldId="275"/>
            <ac:graphicFrameMk id="116" creationId="{00000000-0008-0000-1200-000017000000}"/>
          </ac:graphicFrameMkLst>
        </pc:graphicFrameChg>
        <pc:graphicFrameChg chg="mod">
          <ac:chgData name="Shameka Young" userId="5a43ba10-76ef-4bf6-b104-687e93c64e1a" providerId="ADAL" clId="{B9CC2F61-AAD4-4346-B4B7-4123EC5E347F}" dt="2020-04-23T20:21:24.415" v="2766"/>
          <ac:graphicFrameMkLst>
            <pc:docMk/>
            <pc:sldMk cId="2329226047" sldId="275"/>
            <ac:graphicFrameMk id="120" creationId="{00000000-0008-0000-1200-00001B000000}"/>
          </ac:graphicFrameMkLst>
        </pc:graphicFrameChg>
        <pc:graphicFrameChg chg="del mod">
          <ac:chgData name="Shameka Young" userId="5a43ba10-76ef-4bf6-b104-687e93c64e1a" providerId="ADAL" clId="{B9CC2F61-AAD4-4346-B4B7-4123EC5E347F}" dt="2020-04-19T00:11:56.106" v="1081" actId="478"/>
          <ac:graphicFrameMkLst>
            <pc:docMk/>
            <pc:sldMk cId="2329226047" sldId="275"/>
            <ac:graphicFrameMk id="121" creationId="{00000000-0000-0000-0000-000000000000}"/>
          </ac:graphicFrameMkLst>
        </pc:graphicFrameChg>
        <pc:graphicFrameChg chg="del">
          <ac:chgData name="Shameka Young" userId="5a43ba10-76ef-4bf6-b104-687e93c64e1a" providerId="ADAL" clId="{B9CC2F61-AAD4-4346-B4B7-4123EC5E347F}" dt="2020-04-19T00:11:58.306" v="1082" actId="478"/>
          <ac:graphicFrameMkLst>
            <pc:docMk/>
            <pc:sldMk cId="2329226047" sldId="275"/>
            <ac:graphicFrameMk id="122" creationId="{00000000-0000-0000-0000-000000000000}"/>
          </ac:graphicFrameMkLst>
        </pc:graphicFrameChg>
        <pc:graphicFrameChg chg="del">
          <ac:chgData name="Shameka Young" userId="5a43ba10-76ef-4bf6-b104-687e93c64e1a" providerId="ADAL" clId="{B9CC2F61-AAD4-4346-B4B7-4123EC5E347F}" dt="2020-04-19T00:12:10.917" v="1087" actId="478"/>
          <ac:graphicFrameMkLst>
            <pc:docMk/>
            <pc:sldMk cId="2329226047" sldId="275"/>
            <ac:graphicFrameMk id="123" creationId="{00000000-0000-0000-0000-000000000000}"/>
          </ac:graphicFrameMkLst>
        </pc:graphicFrameChg>
        <pc:graphicFrameChg chg="del">
          <ac:chgData name="Shameka Young" userId="5a43ba10-76ef-4bf6-b104-687e93c64e1a" providerId="ADAL" clId="{B9CC2F61-AAD4-4346-B4B7-4123EC5E347F}" dt="2020-04-19T00:12:14.229" v="1088" actId="478"/>
          <ac:graphicFrameMkLst>
            <pc:docMk/>
            <pc:sldMk cId="2329226047" sldId="275"/>
            <ac:graphicFrameMk id="124" creationId="{00000000-0000-0000-0000-000000000000}"/>
          </ac:graphicFrameMkLst>
        </pc:graphicFrameChg>
        <pc:graphicFrameChg chg="del">
          <ac:chgData name="Shameka Young" userId="5a43ba10-76ef-4bf6-b104-687e93c64e1a" providerId="ADAL" clId="{B9CC2F61-AAD4-4346-B4B7-4123EC5E347F}" dt="2020-04-19T00:12:17.558" v="1089" actId="478"/>
          <ac:graphicFrameMkLst>
            <pc:docMk/>
            <pc:sldMk cId="2329226047" sldId="275"/>
            <ac:graphicFrameMk id="125" creationId="{00000000-0000-0000-0000-000000000000}"/>
          </ac:graphicFrameMkLst>
        </pc:graphicFrameChg>
        <pc:graphicFrameChg chg="mod">
          <ac:chgData name="Shameka Young" userId="5a43ba10-76ef-4bf6-b104-687e93c64e1a" providerId="ADAL" clId="{B9CC2F61-AAD4-4346-B4B7-4123EC5E347F}" dt="2020-04-23T20:21:53.392" v="2767"/>
          <ac:graphicFrameMkLst>
            <pc:docMk/>
            <pc:sldMk cId="2329226047" sldId="275"/>
            <ac:graphicFrameMk id="133" creationId="{00000000-0008-0000-1200-000028000000}"/>
          </ac:graphicFrameMkLst>
        </pc:graphicFrameChg>
        <pc:graphicFrameChg chg="mod">
          <ac:chgData name="Shameka Young" userId="5a43ba10-76ef-4bf6-b104-687e93c64e1a" providerId="ADAL" clId="{B9CC2F61-AAD4-4346-B4B7-4123EC5E347F}" dt="2020-04-24T15:42:04.358" v="3028"/>
          <ac:graphicFrameMkLst>
            <pc:docMk/>
            <pc:sldMk cId="2329226047" sldId="275"/>
            <ac:graphicFrameMk id="145" creationId="{00000000-0008-0000-1200-000034000000}"/>
          </ac:graphicFrameMkLst>
        </pc:graphicFrameChg>
      </pc:sldChg>
      <pc:sldChg chg="addSp delSp modSp mod">
        <pc:chgData name="Shameka Young" userId="5a43ba10-76ef-4bf6-b104-687e93c64e1a" providerId="ADAL" clId="{B9CC2F61-AAD4-4346-B4B7-4123EC5E347F}" dt="2020-04-25T02:54:59.291" v="3649" actId="14100"/>
        <pc:sldMkLst>
          <pc:docMk/>
          <pc:sldMk cId="2916220087" sldId="276"/>
        </pc:sldMkLst>
        <pc:spChg chg="mod">
          <ac:chgData name="Shameka Young" userId="5a43ba10-76ef-4bf6-b104-687e93c64e1a" providerId="ADAL" clId="{B9CC2F61-AAD4-4346-B4B7-4123EC5E347F}" dt="2020-04-19T14:51:29.511" v="1153" actId="20577"/>
          <ac:spMkLst>
            <pc:docMk/>
            <pc:sldMk cId="2916220087" sldId="276"/>
            <ac:spMk id="2" creationId="{00000000-0000-0000-0000-000000000000}"/>
          </ac:spMkLst>
        </pc:spChg>
        <pc:spChg chg="mod">
          <ac:chgData name="Shameka Young" userId="5a43ba10-76ef-4bf6-b104-687e93c64e1a" providerId="ADAL" clId="{B9CC2F61-AAD4-4346-B4B7-4123EC5E347F}" dt="2020-04-24T15:49:28.642" v="3051" actId="1076"/>
          <ac:spMkLst>
            <pc:docMk/>
            <pc:sldMk cId="2916220087" sldId="276"/>
            <ac:spMk id="4" creationId="{00000000-0000-0000-0000-000000000000}"/>
          </ac:spMkLst>
        </pc:spChg>
        <pc:spChg chg="mod">
          <ac:chgData name="Shameka Young" userId="5a43ba10-76ef-4bf6-b104-687e93c64e1a" providerId="ADAL" clId="{B9CC2F61-AAD4-4346-B4B7-4123EC5E347F}" dt="2020-04-24T15:49:17.379" v="3049" actId="14100"/>
          <ac:spMkLst>
            <pc:docMk/>
            <pc:sldMk cId="2916220087" sldId="276"/>
            <ac:spMk id="9" creationId="{00000000-0008-0000-1300-000004000000}"/>
          </ac:spMkLst>
        </pc:spChg>
        <pc:spChg chg="mod">
          <ac:chgData name="Shameka Young" userId="5a43ba10-76ef-4bf6-b104-687e93c64e1a" providerId="ADAL" clId="{B9CC2F61-AAD4-4346-B4B7-4123EC5E347F}" dt="2020-04-25T02:54:46.711" v="3648" actId="14100"/>
          <ac:spMkLst>
            <pc:docMk/>
            <pc:sldMk cId="2916220087" sldId="276"/>
            <ac:spMk id="11" creationId="{00000000-0008-0000-1300-000006000000}"/>
          </ac:spMkLst>
        </pc:spChg>
        <pc:spChg chg="mod">
          <ac:chgData name="Shameka Young" userId="5a43ba10-76ef-4bf6-b104-687e93c64e1a" providerId="ADAL" clId="{B9CC2F61-AAD4-4346-B4B7-4123EC5E347F}" dt="2020-04-25T02:47:32.074" v="3597" actId="1076"/>
          <ac:spMkLst>
            <pc:docMk/>
            <pc:sldMk cId="2916220087" sldId="276"/>
            <ac:spMk id="12" creationId="{00000000-0008-0000-1300-000007000000}"/>
          </ac:spMkLst>
        </pc:spChg>
        <pc:spChg chg="mod">
          <ac:chgData name="Shameka Young" userId="5a43ba10-76ef-4bf6-b104-687e93c64e1a" providerId="ADAL" clId="{B9CC2F61-AAD4-4346-B4B7-4123EC5E347F}" dt="2020-04-25T02:48:45.644" v="3606" actId="14100"/>
          <ac:spMkLst>
            <pc:docMk/>
            <pc:sldMk cId="2916220087" sldId="276"/>
            <ac:spMk id="13" creationId="{00000000-0008-0000-1300-000008000000}"/>
          </ac:spMkLst>
        </pc:spChg>
        <pc:spChg chg="mod">
          <ac:chgData name="Shameka Young" userId="5a43ba10-76ef-4bf6-b104-687e93c64e1a" providerId="ADAL" clId="{B9CC2F61-AAD4-4346-B4B7-4123EC5E347F}" dt="2020-04-25T02:49:13.609" v="3614" actId="14100"/>
          <ac:spMkLst>
            <pc:docMk/>
            <pc:sldMk cId="2916220087" sldId="276"/>
            <ac:spMk id="14" creationId="{00000000-0008-0000-1300-000009000000}"/>
          </ac:spMkLst>
        </pc:spChg>
        <pc:spChg chg="mod">
          <ac:chgData name="Shameka Young" userId="5a43ba10-76ef-4bf6-b104-687e93c64e1a" providerId="ADAL" clId="{B9CC2F61-AAD4-4346-B4B7-4123EC5E347F}" dt="2020-04-25T02:51:30.607" v="3637" actId="20577"/>
          <ac:spMkLst>
            <pc:docMk/>
            <pc:sldMk cId="2916220087" sldId="276"/>
            <ac:spMk id="15" creationId="{00000000-0008-0000-1300-00000A000000}"/>
          </ac:spMkLst>
        </pc:spChg>
        <pc:spChg chg="mod">
          <ac:chgData name="Shameka Young" userId="5a43ba10-76ef-4bf6-b104-687e93c64e1a" providerId="ADAL" clId="{B9CC2F61-AAD4-4346-B4B7-4123EC5E347F}" dt="2020-04-25T02:54:59.291" v="3649" actId="14100"/>
          <ac:spMkLst>
            <pc:docMk/>
            <pc:sldMk cId="2916220087" sldId="276"/>
            <ac:spMk id="16" creationId="{00000000-0008-0000-1300-00000B000000}"/>
          </ac:spMkLst>
        </pc:spChg>
        <pc:spChg chg="mod">
          <ac:chgData name="Shameka Young" userId="5a43ba10-76ef-4bf6-b104-687e93c64e1a" providerId="ADAL" clId="{B9CC2F61-AAD4-4346-B4B7-4123EC5E347F}" dt="2020-04-25T02:51:56.522" v="3641" actId="20577"/>
          <ac:spMkLst>
            <pc:docMk/>
            <pc:sldMk cId="2916220087" sldId="276"/>
            <ac:spMk id="17" creationId="{00000000-0008-0000-1300-00000C000000}"/>
          </ac:spMkLst>
        </pc:spChg>
        <pc:spChg chg="mod">
          <ac:chgData name="Shameka Young" userId="5a43ba10-76ef-4bf6-b104-687e93c64e1a" providerId="ADAL" clId="{B9CC2F61-AAD4-4346-B4B7-4123EC5E347F}" dt="2020-04-25T02:52:18.535" v="3647" actId="20577"/>
          <ac:spMkLst>
            <pc:docMk/>
            <pc:sldMk cId="2916220087" sldId="276"/>
            <ac:spMk id="18" creationId="{00000000-0008-0000-1300-00000D000000}"/>
          </ac:spMkLst>
        </pc:spChg>
        <pc:grpChg chg="mod">
          <ac:chgData name="Shameka Young" userId="5a43ba10-76ef-4bf6-b104-687e93c64e1a" providerId="ADAL" clId="{B9CC2F61-AAD4-4346-B4B7-4123EC5E347F}" dt="2020-04-24T15:49:27.066" v="3050" actId="14100"/>
          <ac:grpSpMkLst>
            <pc:docMk/>
            <pc:sldMk cId="2916220087" sldId="276"/>
            <ac:grpSpMk id="5" creationId="{00000000-0008-0000-1300-00000E000000}"/>
          </ac:grpSpMkLst>
        </pc:grpChg>
        <pc:grpChg chg="mod">
          <ac:chgData name="Shameka Young" userId="5a43ba10-76ef-4bf6-b104-687e93c64e1a" providerId="ADAL" clId="{B9CC2F61-AAD4-4346-B4B7-4123EC5E347F}" dt="2020-04-23T22:09:29.178" v="2769" actId="1076"/>
          <ac:grpSpMkLst>
            <pc:docMk/>
            <pc:sldMk cId="2916220087" sldId="276"/>
            <ac:grpSpMk id="8" creationId="{00000000-0008-0000-1300-000003000000}"/>
          </ac:grpSpMkLst>
        </pc:grpChg>
        <pc:grpChg chg="mod">
          <ac:chgData name="Shameka Young" userId="5a43ba10-76ef-4bf6-b104-687e93c64e1a" providerId="ADAL" clId="{B9CC2F61-AAD4-4346-B4B7-4123EC5E347F}" dt="2020-04-23T22:09:29.178" v="2769" actId="1076"/>
          <ac:grpSpMkLst>
            <pc:docMk/>
            <pc:sldMk cId="2916220087" sldId="276"/>
            <ac:grpSpMk id="10" creationId="{00000000-0008-0000-1300-000005000000}"/>
          </ac:grpSpMkLst>
        </pc:grpChg>
        <pc:grpChg chg="del">
          <ac:chgData name="Shameka Young" userId="5a43ba10-76ef-4bf6-b104-687e93c64e1a" providerId="ADAL" clId="{B9CC2F61-AAD4-4346-B4B7-4123EC5E347F}" dt="2020-04-19T14:47:58.783" v="1131" actId="478"/>
          <ac:grpSpMkLst>
            <pc:docMk/>
            <pc:sldMk cId="2916220087" sldId="276"/>
            <ac:grpSpMk id="17" creationId="{00000000-0000-0000-0000-000000000000}"/>
          </ac:grpSpMkLst>
        </pc:grpChg>
        <pc:graphicFrameChg chg="del mod">
          <ac:chgData name="Shameka Young" userId="5a43ba10-76ef-4bf6-b104-687e93c64e1a" providerId="ADAL" clId="{B9CC2F61-AAD4-4346-B4B7-4123EC5E347F}" dt="2020-04-19T14:50:40.895" v="1144" actId="478"/>
          <ac:graphicFrameMkLst>
            <pc:docMk/>
            <pc:sldMk cId="2916220087" sldId="276"/>
            <ac:graphicFrameMk id="3" creationId="{CE6ED064-ED84-4CF9-BDAE-3FD5FD14210C}"/>
          </ac:graphicFrameMkLst>
        </pc:graphicFrameChg>
        <pc:graphicFrameChg chg="add del mod modGraphic">
          <ac:chgData name="Shameka Young" userId="5a43ba10-76ef-4bf6-b104-687e93c64e1a" providerId="ADAL" clId="{B9CC2F61-AAD4-4346-B4B7-4123EC5E347F}" dt="2020-04-19T14:50:10.771" v="1143" actId="478"/>
          <ac:graphicFrameMkLst>
            <pc:docMk/>
            <pc:sldMk cId="2916220087" sldId="276"/>
            <ac:graphicFrameMk id="5" creationId="{E818747F-9564-4C5B-8DBB-A42761BF53D4}"/>
          </ac:graphicFrameMkLst>
        </pc:graphicFrameChg>
        <pc:graphicFrameChg chg="del mod">
          <ac:chgData name="Shameka Young" userId="5a43ba10-76ef-4bf6-b104-687e93c64e1a" providerId="ADAL" clId="{B9CC2F61-AAD4-4346-B4B7-4123EC5E347F}" dt="2020-04-21T22:55:09.725" v="2042" actId="478"/>
          <ac:graphicFrameMkLst>
            <pc:docMk/>
            <pc:sldMk cId="2916220087" sldId="276"/>
            <ac:graphicFrameMk id="6" creationId="{985F2879-0FD5-472F-A788-7BED423E7140}"/>
          </ac:graphicFrameMkLst>
        </pc:graphicFrameChg>
        <pc:graphicFrameChg chg="mod">
          <ac:chgData name="Shameka Young" userId="5a43ba10-76ef-4bf6-b104-687e93c64e1a" providerId="ADAL" clId="{B9CC2F61-AAD4-4346-B4B7-4123EC5E347F}" dt="2020-04-24T15:48:09.734" v="3043" actId="14100"/>
          <ac:graphicFrameMkLst>
            <pc:docMk/>
            <pc:sldMk cId="2916220087" sldId="276"/>
            <ac:graphicFrameMk id="7" creationId="{00000000-0008-0000-1300-000002000000}"/>
          </ac:graphicFrameMkLst>
        </pc:graphicFrameChg>
      </pc:sldChg>
      <pc:sldChg chg="addSp delSp modSp">
        <pc:chgData name="Shameka Young" userId="5a43ba10-76ef-4bf6-b104-687e93c64e1a" providerId="ADAL" clId="{B9CC2F61-AAD4-4346-B4B7-4123EC5E347F}" dt="2020-05-14T15:49:11.766" v="4387" actId="14100"/>
        <pc:sldMkLst>
          <pc:docMk/>
          <pc:sldMk cId="2455786726" sldId="277"/>
        </pc:sldMkLst>
        <pc:spChg chg="mod">
          <ac:chgData name="Shameka Young" userId="5a43ba10-76ef-4bf6-b104-687e93c64e1a" providerId="ADAL" clId="{B9CC2F61-AAD4-4346-B4B7-4123EC5E347F}" dt="2020-04-19T14:56:00.650" v="1190" actId="20577"/>
          <ac:spMkLst>
            <pc:docMk/>
            <pc:sldMk cId="2455786726" sldId="277"/>
            <ac:spMk id="2" creationId="{00000000-0000-0000-0000-000000000000}"/>
          </ac:spMkLst>
        </pc:spChg>
        <pc:spChg chg="mod">
          <ac:chgData name="Shameka Young" userId="5a43ba10-76ef-4bf6-b104-687e93c64e1a" providerId="ADAL" clId="{B9CC2F61-AAD4-4346-B4B7-4123EC5E347F}" dt="2020-04-24T15:51:33.389" v="3062" actId="14100"/>
          <ac:spMkLst>
            <pc:docMk/>
            <pc:sldMk cId="2455786726" sldId="277"/>
            <ac:spMk id="6" creationId="{00000000-0000-0000-0000-000000000000}"/>
          </ac:spMkLst>
        </pc:spChg>
        <pc:graphicFrameChg chg="del mod">
          <ac:chgData name="Shameka Young" userId="5a43ba10-76ef-4bf6-b104-687e93c64e1a" providerId="ADAL" clId="{B9CC2F61-AAD4-4346-B4B7-4123EC5E347F}" dt="2020-05-14T15:48:36.060" v="4379" actId="478"/>
          <ac:graphicFrameMkLst>
            <pc:docMk/>
            <pc:sldMk cId="2455786726" sldId="277"/>
            <ac:graphicFrameMk id="3" creationId="{76BA198C-2575-4362-AA5E-9A1F843024CD}"/>
          </ac:graphicFrameMkLst>
        </pc:graphicFrameChg>
        <pc:graphicFrameChg chg="del">
          <ac:chgData name="Shameka Young" userId="5a43ba10-76ef-4bf6-b104-687e93c64e1a" providerId="ADAL" clId="{B9CC2F61-AAD4-4346-B4B7-4123EC5E347F}" dt="2020-04-19T14:55:11.999" v="1178" actId="478"/>
          <ac:graphicFrameMkLst>
            <pc:docMk/>
            <pc:sldMk cId="2455786726" sldId="277"/>
            <ac:graphicFrameMk id="5" creationId="{00000000-0000-0000-0000-000000000000}"/>
          </ac:graphicFrameMkLst>
        </pc:graphicFrameChg>
        <pc:graphicFrameChg chg="add mod modGraphic">
          <ac:chgData name="Shameka Young" userId="5a43ba10-76ef-4bf6-b104-687e93c64e1a" providerId="ADAL" clId="{B9CC2F61-AAD4-4346-B4B7-4123EC5E347F}" dt="2020-05-14T15:49:11.766" v="4387" actId="14100"/>
          <ac:graphicFrameMkLst>
            <pc:docMk/>
            <pc:sldMk cId="2455786726" sldId="277"/>
            <ac:graphicFrameMk id="5" creationId="{8DA0E5E1-D692-44C5-AA43-723472506B2A}"/>
          </ac:graphicFrameMkLst>
        </pc:graphicFrameChg>
      </pc:sldChg>
      <pc:sldChg chg="addSp delSp modSp">
        <pc:chgData name="Shameka Young" userId="5a43ba10-76ef-4bf6-b104-687e93c64e1a" providerId="ADAL" clId="{B9CC2F61-AAD4-4346-B4B7-4123EC5E347F}" dt="2020-05-14T15:50:37.130" v="4397" actId="14100"/>
        <pc:sldMkLst>
          <pc:docMk/>
          <pc:sldMk cId="979101391" sldId="278"/>
        </pc:sldMkLst>
        <pc:spChg chg="mod">
          <ac:chgData name="Shameka Young" userId="5a43ba10-76ef-4bf6-b104-687e93c64e1a" providerId="ADAL" clId="{B9CC2F61-AAD4-4346-B4B7-4123EC5E347F}" dt="2020-04-19T14:59:18.302" v="1229" actId="20577"/>
          <ac:spMkLst>
            <pc:docMk/>
            <pc:sldMk cId="979101391" sldId="278"/>
            <ac:spMk id="2" creationId="{00000000-0000-0000-0000-000000000000}"/>
          </ac:spMkLst>
        </pc:spChg>
        <pc:spChg chg="mod">
          <ac:chgData name="Shameka Young" userId="5a43ba10-76ef-4bf6-b104-687e93c64e1a" providerId="ADAL" clId="{B9CC2F61-AAD4-4346-B4B7-4123EC5E347F}" dt="2020-04-24T15:56:44.969" v="3075" actId="2711"/>
          <ac:spMkLst>
            <pc:docMk/>
            <pc:sldMk cId="979101391" sldId="278"/>
            <ac:spMk id="6" creationId="{00000000-0000-0000-0000-000000000000}"/>
          </ac:spMkLst>
        </pc:spChg>
        <pc:graphicFrameChg chg="del mod">
          <ac:chgData name="Shameka Young" userId="5a43ba10-76ef-4bf6-b104-687e93c64e1a" providerId="ADAL" clId="{B9CC2F61-AAD4-4346-B4B7-4123EC5E347F}" dt="2020-05-14T15:49:55.388" v="4388" actId="478"/>
          <ac:graphicFrameMkLst>
            <pc:docMk/>
            <pc:sldMk cId="979101391" sldId="278"/>
            <ac:graphicFrameMk id="3" creationId="{E55A4975-101B-47A2-9D1E-1C37A7D7DD9E}"/>
          </ac:graphicFrameMkLst>
        </pc:graphicFrameChg>
        <pc:graphicFrameChg chg="add mod modGraphic">
          <ac:chgData name="Shameka Young" userId="5a43ba10-76ef-4bf6-b104-687e93c64e1a" providerId="ADAL" clId="{B9CC2F61-AAD4-4346-B4B7-4123EC5E347F}" dt="2020-05-14T15:50:37.130" v="4397" actId="14100"/>
          <ac:graphicFrameMkLst>
            <pc:docMk/>
            <pc:sldMk cId="979101391" sldId="278"/>
            <ac:graphicFrameMk id="5" creationId="{B497EE67-EE73-4B9B-BD6D-5399B6276DB5}"/>
          </ac:graphicFrameMkLst>
        </pc:graphicFrameChg>
        <pc:graphicFrameChg chg="del mod modGraphic">
          <ac:chgData name="Shameka Young" userId="5a43ba10-76ef-4bf6-b104-687e93c64e1a" providerId="ADAL" clId="{B9CC2F61-AAD4-4346-B4B7-4123EC5E347F}" dt="2020-04-19T15:03:04.988" v="1231" actId="478"/>
          <ac:graphicFrameMkLst>
            <pc:docMk/>
            <pc:sldMk cId="979101391" sldId="278"/>
            <ac:graphicFrameMk id="10" creationId="{00000000-0000-0000-0000-000000000000}"/>
          </ac:graphicFrameMkLst>
        </pc:graphicFrameChg>
      </pc:sldChg>
      <pc:sldChg chg="delSp modSp mod">
        <pc:chgData name="Shameka Young" userId="5a43ba10-76ef-4bf6-b104-687e93c64e1a" providerId="ADAL" clId="{B9CC2F61-AAD4-4346-B4B7-4123EC5E347F}" dt="2020-04-24T15:56:15.954" v="3074" actId="2711"/>
        <pc:sldMkLst>
          <pc:docMk/>
          <pc:sldMk cId="4287245359" sldId="279"/>
        </pc:sldMkLst>
        <pc:spChg chg="mod">
          <ac:chgData name="Shameka Young" userId="5a43ba10-76ef-4bf6-b104-687e93c64e1a" providerId="ADAL" clId="{B9CC2F61-AAD4-4346-B4B7-4123EC5E347F}" dt="2020-04-19T15:15:22.037" v="1319" actId="20577"/>
          <ac:spMkLst>
            <pc:docMk/>
            <pc:sldMk cId="4287245359" sldId="279"/>
            <ac:spMk id="2" creationId="{00000000-0000-0000-0000-000000000000}"/>
          </ac:spMkLst>
        </pc:spChg>
        <pc:spChg chg="mod">
          <ac:chgData name="Shameka Young" userId="5a43ba10-76ef-4bf6-b104-687e93c64e1a" providerId="ADAL" clId="{B9CC2F61-AAD4-4346-B4B7-4123EC5E347F}" dt="2020-04-24T15:56:15.954" v="3074" actId="2711"/>
          <ac:spMkLst>
            <pc:docMk/>
            <pc:sldMk cId="4287245359" sldId="279"/>
            <ac:spMk id="6" creationId="{00000000-0000-0000-0000-000000000000}"/>
          </ac:spMkLst>
        </pc:spChg>
        <pc:graphicFrameChg chg="del mod">
          <ac:chgData name="Shameka Young" userId="5a43ba10-76ef-4bf6-b104-687e93c64e1a" providerId="ADAL" clId="{B9CC2F61-AAD4-4346-B4B7-4123EC5E347F}" dt="2020-04-21T22:53:58.582" v="2040" actId="478"/>
          <ac:graphicFrameMkLst>
            <pc:docMk/>
            <pc:sldMk cId="4287245359" sldId="279"/>
            <ac:graphicFrameMk id="3" creationId="{C4CA47BE-4CFB-4044-98FB-FC8A40DD24D1}"/>
          </ac:graphicFrameMkLst>
        </pc:graphicFrameChg>
        <pc:graphicFrameChg chg="del">
          <ac:chgData name="Shameka Young" userId="5a43ba10-76ef-4bf6-b104-687e93c64e1a" providerId="ADAL" clId="{B9CC2F61-AAD4-4346-B4B7-4123EC5E347F}" dt="2020-04-19T15:14:38.082" v="1309" actId="478"/>
          <ac:graphicFrameMkLst>
            <pc:docMk/>
            <pc:sldMk cId="4287245359" sldId="279"/>
            <ac:graphicFrameMk id="7" creationId="{00000000-0000-0000-0000-000000000000}"/>
          </ac:graphicFrameMkLst>
        </pc:graphicFrameChg>
        <pc:graphicFrameChg chg="mod">
          <ac:chgData name="Shameka Young" userId="5a43ba10-76ef-4bf6-b104-687e93c64e1a" providerId="ADAL" clId="{B9CC2F61-AAD4-4346-B4B7-4123EC5E347F}" dt="2020-04-24T15:55:10.698" v="3070" actId="1076"/>
          <ac:graphicFrameMkLst>
            <pc:docMk/>
            <pc:sldMk cId="4287245359" sldId="279"/>
            <ac:graphicFrameMk id="7" creationId="{00000000-0008-0000-1600-000002000000}"/>
          </ac:graphicFrameMkLst>
        </pc:graphicFrameChg>
      </pc:sldChg>
      <pc:sldChg chg="addSp delSp modSp mod">
        <pc:chgData name="Shameka Young" userId="5a43ba10-76ef-4bf6-b104-687e93c64e1a" providerId="ADAL" clId="{B9CC2F61-AAD4-4346-B4B7-4123EC5E347F}" dt="2020-05-08T19:04:17.749" v="4236" actId="20577"/>
        <pc:sldMkLst>
          <pc:docMk/>
          <pc:sldMk cId="2826915730" sldId="280"/>
        </pc:sldMkLst>
        <pc:spChg chg="add del">
          <ac:chgData name="Shameka Young" userId="5a43ba10-76ef-4bf6-b104-687e93c64e1a" providerId="ADAL" clId="{B9CC2F61-AAD4-4346-B4B7-4123EC5E347F}" dt="2020-05-07T15:26:39.257" v="4120"/>
          <ac:spMkLst>
            <pc:docMk/>
            <pc:sldMk cId="2826915730" sldId="280"/>
            <ac:spMk id="2" creationId="{C8B4F5E8-E63A-4BD6-A23B-0A487F41B0BE}"/>
          </ac:spMkLst>
        </pc:spChg>
        <pc:spChg chg="add mod">
          <ac:chgData name="Shameka Young" userId="5a43ba10-76ef-4bf6-b104-687e93c64e1a" providerId="ADAL" clId="{B9CC2F61-AAD4-4346-B4B7-4123EC5E347F}" dt="2020-05-08T19:04:17.749" v="4236" actId="20577"/>
          <ac:spMkLst>
            <pc:docMk/>
            <pc:sldMk cId="2826915730" sldId="280"/>
            <ac:spMk id="7" creationId="{E7E12B25-5EA4-4212-B60E-0D186C9D1A46}"/>
          </ac:spMkLst>
        </pc:spChg>
        <pc:spChg chg="mod">
          <ac:chgData name="Shameka Young" userId="5a43ba10-76ef-4bf6-b104-687e93c64e1a" providerId="ADAL" clId="{B9CC2F61-AAD4-4346-B4B7-4123EC5E347F}" dt="2020-04-19T15:39:08.358" v="1439" actId="20577"/>
          <ac:spMkLst>
            <pc:docMk/>
            <pc:sldMk cId="2826915730" sldId="280"/>
            <ac:spMk id="8" creationId="{00000000-0000-0000-0000-000000000000}"/>
          </ac:spMkLst>
        </pc:spChg>
        <pc:spChg chg="add del mod">
          <ac:chgData name="Shameka Young" userId="5a43ba10-76ef-4bf6-b104-687e93c64e1a" providerId="ADAL" clId="{B9CC2F61-AAD4-4346-B4B7-4123EC5E347F}" dt="2020-05-08T19:01:27.416" v="4229" actId="478"/>
          <ac:spMkLst>
            <pc:docMk/>
            <pc:sldMk cId="2826915730" sldId="280"/>
            <ac:spMk id="9" creationId="{00000000-0000-0000-0000-000000000000}"/>
          </ac:spMkLst>
        </pc:spChg>
        <pc:graphicFrameChg chg="del mod">
          <ac:chgData name="Shameka Young" userId="5a43ba10-76ef-4bf6-b104-687e93c64e1a" providerId="ADAL" clId="{B9CC2F61-AAD4-4346-B4B7-4123EC5E347F}" dt="2020-04-21T22:53:20.464" v="2038" actId="478"/>
          <ac:graphicFrameMkLst>
            <pc:docMk/>
            <pc:sldMk cId="2826915730" sldId="280"/>
            <ac:graphicFrameMk id="2" creationId="{6A67E89A-F0DC-499B-B5CE-9A9162CD7D96}"/>
          </ac:graphicFrameMkLst>
        </pc:graphicFrameChg>
        <pc:graphicFrameChg chg="del">
          <ac:chgData name="Shameka Young" userId="5a43ba10-76ef-4bf6-b104-687e93c64e1a" providerId="ADAL" clId="{B9CC2F61-AAD4-4346-B4B7-4123EC5E347F}" dt="2020-04-19T15:37:08.224" v="1431" actId="478"/>
          <ac:graphicFrameMkLst>
            <pc:docMk/>
            <pc:sldMk cId="2826915730" sldId="280"/>
            <ac:graphicFrameMk id="10" creationId="{00000000-0000-0000-0000-000000000000}"/>
          </ac:graphicFrameMkLst>
        </pc:graphicFrameChg>
      </pc:sldChg>
      <pc:sldChg chg="delSp modSp mod">
        <pc:chgData name="Shameka Young" userId="5a43ba10-76ef-4bf6-b104-687e93c64e1a" providerId="ADAL" clId="{B9CC2F61-AAD4-4346-B4B7-4123EC5E347F}" dt="2020-05-07T16:03:45.630" v="4136"/>
        <pc:sldMkLst>
          <pc:docMk/>
          <pc:sldMk cId="3942108434" sldId="281"/>
        </pc:sldMkLst>
        <pc:spChg chg="mod">
          <ac:chgData name="Shameka Young" userId="5a43ba10-76ef-4bf6-b104-687e93c64e1a" providerId="ADAL" clId="{B9CC2F61-AAD4-4346-B4B7-4123EC5E347F}" dt="2020-04-22T00:29:23.050" v="2086" actId="20577"/>
          <ac:spMkLst>
            <pc:docMk/>
            <pc:sldMk cId="3942108434" sldId="281"/>
            <ac:spMk id="2" creationId="{00000000-0000-0000-0000-000000000000}"/>
          </ac:spMkLst>
        </pc:spChg>
        <pc:spChg chg="mod">
          <ac:chgData name="Shameka Young" userId="5a43ba10-76ef-4bf6-b104-687e93c64e1a" providerId="ADAL" clId="{B9CC2F61-AAD4-4346-B4B7-4123EC5E347F}" dt="2020-04-24T16:41:23.777" v="3169" actId="2711"/>
          <ac:spMkLst>
            <pc:docMk/>
            <pc:sldMk cId="3942108434" sldId="281"/>
            <ac:spMk id="6" creationId="{00000000-0000-0000-0000-000000000000}"/>
          </ac:spMkLst>
        </pc:spChg>
        <pc:grpChg chg="del">
          <ac:chgData name="Shameka Young" userId="5a43ba10-76ef-4bf6-b104-687e93c64e1a" providerId="ADAL" clId="{B9CC2F61-AAD4-4346-B4B7-4123EC5E347F}" dt="2020-04-22T00:30:14.493" v="2087" actId="478"/>
          <ac:grpSpMkLst>
            <pc:docMk/>
            <pc:sldMk cId="3942108434" sldId="281"/>
            <ac:grpSpMk id="13" creationId="{00000000-0000-0000-0000-000000000000}"/>
          </ac:grpSpMkLst>
        </pc:grpChg>
        <pc:grpChg chg="mod">
          <ac:chgData name="Shameka Young" userId="5a43ba10-76ef-4bf6-b104-687e93c64e1a" providerId="ADAL" clId="{B9CC2F61-AAD4-4346-B4B7-4123EC5E347F}" dt="2020-04-28T18:57:31.915" v="3724" actId="1076"/>
          <ac:grpSpMkLst>
            <pc:docMk/>
            <pc:sldMk cId="3942108434" sldId="281"/>
            <ac:grpSpMk id="13" creationId="{00000000-0008-0000-1D00-00000A000000}"/>
          </ac:grpSpMkLst>
        </pc:grpChg>
        <pc:grpChg chg="mod">
          <ac:chgData name="Shameka Young" userId="5a43ba10-76ef-4bf6-b104-687e93c64e1a" providerId="ADAL" clId="{B9CC2F61-AAD4-4346-B4B7-4123EC5E347F}" dt="2020-04-28T18:57:31.915" v="3724" actId="1076"/>
          <ac:grpSpMkLst>
            <pc:docMk/>
            <pc:sldMk cId="3942108434" sldId="281"/>
            <ac:grpSpMk id="14" creationId="{00000000-0008-0000-1D00-000009000000}"/>
          </ac:grpSpMkLst>
        </pc:grpChg>
        <pc:grpChg chg="del mod">
          <ac:chgData name="Shameka Young" userId="5a43ba10-76ef-4bf6-b104-687e93c64e1a" providerId="ADAL" clId="{B9CC2F61-AAD4-4346-B4B7-4123EC5E347F}" dt="2020-04-28T18:56:55.790" v="3721" actId="478"/>
          <ac:grpSpMkLst>
            <pc:docMk/>
            <pc:sldMk cId="3942108434" sldId="281"/>
            <ac:grpSpMk id="21" creationId="{00000000-0008-0000-1D00-00000A000000}"/>
          </ac:grpSpMkLst>
        </pc:grpChg>
        <pc:graphicFrameChg chg="mod">
          <ac:chgData name="Shameka Young" userId="5a43ba10-76ef-4bf6-b104-687e93c64e1a" providerId="ADAL" clId="{B9CC2F61-AAD4-4346-B4B7-4123EC5E347F}" dt="2020-05-07T16:03:45.630" v="4136"/>
          <ac:graphicFrameMkLst>
            <pc:docMk/>
            <pc:sldMk cId="3942108434" sldId="281"/>
            <ac:graphicFrameMk id="19" creationId="{00000000-0008-0000-1D00-000002000000}"/>
          </ac:graphicFrameMkLst>
        </pc:graphicFrameChg>
        <pc:graphicFrameChg chg="mod">
          <ac:chgData name="Shameka Young" userId="5a43ba10-76ef-4bf6-b104-687e93c64e1a" providerId="ADAL" clId="{B9CC2F61-AAD4-4346-B4B7-4123EC5E347F}" dt="2020-04-24T16:43:20.660" v="3172"/>
          <ac:graphicFrameMkLst>
            <pc:docMk/>
            <pc:sldMk cId="3942108434" sldId="281"/>
            <ac:graphicFrameMk id="27" creationId="{00000000-0008-0000-1D00-000002000000}"/>
          </ac:graphicFrameMkLst>
        </pc:graphicFrameChg>
      </pc:sldChg>
      <pc:sldChg chg="addSp delSp modSp mod">
        <pc:chgData name="Shameka Young" userId="5a43ba10-76ef-4bf6-b104-687e93c64e1a" providerId="ADAL" clId="{B9CC2F61-AAD4-4346-B4B7-4123EC5E347F}" dt="2020-04-28T18:44:35.155" v="3713"/>
        <pc:sldMkLst>
          <pc:docMk/>
          <pc:sldMk cId="2642298243" sldId="282"/>
        </pc:sldMkLst>
        <pc:spChg chg="mod">
          <ac:chgData name="Shameka Young" userId="5a43ba10-76ef-4bf6-b104-687e93c64e1a" providerId="ADAL" clId="{B9CC2F61-AAD4-4346-B4B7-4123EC5E347F}" dt="2020-04-20T17:28:48.613" v="1771" actId="20577"/>
          <ac:spMkLst>
            <pc:docMk/>
            <pc:sldMk cId="2642298243" sldId="282"/>
            <ac:spMk id="2" creationId="{00000000-0000-0000-0000-000000000000}"/>
          </ac:spMkLst>
        </pc:spChg>
        <pc:spChg chg="mod">
          <ac:chgData name="Shameka Young" userId="5a43ba10-76ef-4bf6-b104-687e93c64e1a" providerId="ADAL" clId="{B9CC2F61-AAD4-4346-B4B7-4123EC5E347F}" dt="2020-04-24T16:20:59.490" v="3116" actId="2711"/>
          <ac:spMkLst>
            <pc:docMk/>
            <pc:sldMk cId="2642298243" sldId="282"/>
            <ac:spMk id="6" creationId="{00000000-0000-0000-0000-000000000000}"/>
          </ac:spMkLst>
        </pc:spChg>
        <pc:spChg chg="mod">
          <ac:chgData name="Shameka Young" userId="5a43ba10-76ef-4bf6-b104-687e93c64e1a" providerId="ADAL" clId="{B9CC2F61-AAD4-4346-B4B7-4123EC5E347F}" dt="2020-04-24T16:23:33.991" v="3132" actId="14100"/>
          <ac:spMkLst>
            <pc:docMk/>
            <pc:sldMk cId="2642298243" sldId="282"/>
            <ac:spMk id="9" creationId="{00000000-0008-0000-1900-000003000000}"/>
          </ac:spMkLst>
        </pc:spChg>
        <pc:grpChg chg="mod">
          <ac:chgData name="Shameka Young" userId="5a43ba10-76ef-4bf6-b104-687e93c64e1a" providerId="ADAL" clId="{B9CC2F61-AAD4-4346-B4B7-4123EC5E347F}" dt="2020-04-24T16:23:13.611" v="3131" actId="1076"/>
          <ac:grpSpMkLst>
            <pc:docMk/>
            <pc:sldMk cId="2642298243" sldId="282"/>
            <ac:grpSpMk id="7" creationId="{00000000-0008-0000-1900-000004000000}"/>
          </ac:grpSpMkLst>
        </pc:grpChg>
        <pc:grpChg chg="add del">
          <ac:chgData name="Shameka Young" userId="5a43ba10-76ef-4bf6-b104-687e93c64e1a" providerId="ADAL" clId="{B9CC2F61-AAD4-4346-B4B7-4123EC5E347F}" dt="2020-04-20T17:28:35.534" v="1766" actId="478"/>
          <ac:grpSpMkLst>
            <pc:docMk/>
            <pc:sldMk cId="2642298243" sldId="282"/>
            <ac:grpSpMk id="8" creationId="{00000000-0000-0000-0000-000000000000}"/>
          </ac:grpSpMkLst>
        </pc:grpChg>
        <pc:graphicFrameChg chg="add del mod">
          <ac:chgData name="Shameka Young" userId="5a43ba10-76ef-4bf6-b104-687e93c64e1a" providerId="ADAL" clId="{B9CC2F61-AAD4-4346-B4B7-4123EC5E347F}" dt="2020-04-21T22:57:27.158" v="2045" actId="478"/>
          <ac:graphicFrameMkLst>
            <pc:docMk/>
            <pc:sldMk cId="2642298243" sldId="282"/>
            <ac:graphicFrameMk id="3" creationId="{A119C56C-D6BD-4599-90DF-37A670787856}"/>
          </ac:graphicFrameMkLst>
        </pc:graphicFrameChg>
        <pc:graphicFrameChg chg="mod">
          <ac:chgData name="Shameka Young" userId="5a43ba10-76ef-4bf6-b104-687e93c64e1a" providerId="ADAL" clId="{B9CC2F61-AAD4-4346-B4B7-4123EC5E347F}" dt="2020-04-28T18:44:35.155" v="3713"/>
          <ac:graphicFrameMkLst>
            <pc:docMk/>
            <pc:sldMk cId="2642298243" sldId="282"/>
            <ac:graphicFrameMk id="8" creationId="{00000000-0008-0000-1900-000002000000}"/>
          </ac:graphicFrameMkLst>
        </pc:graphicFrameChg>
      </pc:sldChg>
      <pc:sldChg chg="addSp delSp modSp mod modNotesTx">
        <pc:chgData name="Shameka Young" userId="5a43ba10-76ef-4bf6-b104-687e93c64e1a" providerId="ADAL" clId="{B9CC2F61-AAD4-4346-B4B7-4123EC5E347F}" dt="2020-05-08T19:11:34.074" v="4249" actId="14100"/>
        <pc:sldMkLst>
          <pc:docMk/>
          <pc:sldMk cId="745903801" sldId="283"/>
        </pc:sldMkLst>
        <pc:spChg chg="mod">
          <ac:chgData name="Shameka Young" userId="5a43ba10-76ef-4bf6-b104-687e93c64e1a" providerId="ADAL" clId="{B9CC2F61-AAD4-4346-B4B7-4123EC5E347F}" dt="2020-04-20T17:51:02.502" v="1807" actId="20577"/>
          <ac:spMkLst>
            <pc:docMk/>
            <pc:sldMk cId="745903801" sldId="283"/>
            <ac:spMk id="2" creationId="{00000000-0000-0000-0000-000000000000}"/>
          </ac:spMkLst>
        </pc:spChg>
        <pc:spChg chg="mod">
          <ac:chgData name="Shameka Young" userId="5a43ba10-76ef-4bf6-b104-687e93c64e1a" providerId="ADAL" clId="{B9CC2F61-AAD4-4346-B4B7-4123EC5E347F}" dt="2020-05-03T21:08:17.248" v="3841" actId="14100"/>
          <ac:spMkLst>
            <pc:docMk/>
            <pc:sldMk cId="745903801" sldId="283"/>
            <ac:spMk id="4" creationId="{00000000-0000-0000-0000-000000000000}"/>
          </ac:spMkLst>
        </pc:spChg>
        <pc:spChg chg="mod">
          <ac:chgData name="Shameka Young" userId="5a43ba10-76ef-4bf6-b104-687e93c64e1a" providerId="ADAL" clId="{B9CC2F61-AAD4-4346-B4B7-4123EC5E347F}" dt="2020-05-03T21:06:54.602" v="3840" actId="14100"/>
          <ac:spMkLst>
            <pc:docMk/>
            <pc:sldMk cId="745903801" sldId="283"/>
            <ac:spMk id="11" creationId="{00000000-0000-0000-0000-000000000000}"/>
          </ac:spMkLst>
        </pc:spChg>
        <pc:grpChg chg="add del mod">
          <ac:chgData name="Shameka Young" userId="5a43ba10-76ef-4bf6-b104-687e93c64e1a" providerId="ADAL" clId="{B9CC2F61-AAD4-4346-B4B7-4123EC5E347F}" dt="2020-04-20T17:32:41.774" v="1790" actId="478"/>
          <ac:grpSpMkLst>
            <pc:docMk/>
            <pc:sldMk cId="745903801" sldId="283"/>
            <ac:grpSpMk id="13" creationId="{00000000-0000-0000-0000-000000000000}"/>
          </ac:grpSpMkLst>
        </pc:grpChg>
        <pc:grpChg chg="del mod">
          <ac:chgData name="Shameka Young" userId="5a43ba10-76ef-4bf6-b104-687e93c64e1a" providerId="ADAL" clId="{B9CC2F61-AAD4-4346-B4B7-4123EC5E347F}" dt="2020-05-08T19:11:34.074" v="4249" actId="14100"/>
          <ac:grpSpMkLst>
            <pc:docMk/>
            <pc:sldMk cId="745903801" sldId="283"/>
            <ac:grpSpMk id="13" creationId="{091A9591-E713-4744-AF08-053FEFEEC323}"/>
          </ac:grpSpMkLst>
        </pc:grpChg>
        <pc:grpChg chg="del mod">
          <ac:chgData name="Shameka Young" userId="5a43ba10-76ef-4bf6-b104-687e93c64e1a" providerId="ADAL" clId="{B9CC2F61-AAD4-4346-B4B7-4123EC5E347F}" dt="2020-05-08T19:11:23.464" v="4244" actId="478"/>
          <ac:grpSpMkLst>
            <pc:docMk/>
            <pc:sldMk cId="745903801" sldId="283"/>
            <ac:grpSpMk id="20" creationId="{091A9591-E713-4744-AF08-053FEFEEC323}"/>
          </ac:grpSpMkLst>
        </pc:grpChg>
        <pc:grpChg chg="del mod">
          <ac:chgData name="Shameka Young" userId="5a43ba10-76ef-4bf6-b104-687e93c64e1a" providerId="ADAL" clId="{B9CC2F61-AAD4-4346-B4B7-4123EC5E347F}" dt="2020-04-22T00:19:16.219" v="2066" actId="478"/>
          <ac:grpSpMkLst>
            <pc:docMk/>
            <pc:sldMk cId="745903801" sldId="283"/>
            <ac:grpSpMk id="20" creationId="{E85DD17D-7C04-442B-8411-4CECB2F3021A}"/>
          </ac:grpSpMkLst>
        </pc:grpChg>
        <pc:graphicFrameChg chg="add del mod">
          <ac:chgData name="Shameka Young" userId="5a43ba10-76ef-4bf6-b104-687e93c64e1a" providerId="ADAL" clId="{B9CC2F61-AAD4-4346-B4B7-4123EC5E347F}" dt="2020-04-20T17:28:05.096" v="1758"/>
          <ac:graphicFrameMkLst>
            <pc:docMk/>
            <pc:sldMk cId="745903801" sldId="283"/>
            <ac:graphicFrameMk id="3" creationId="{A3118A3C-6F83-473E-8E52-0A999B964F48}"/>
          </ac:graphicFrameMkLst>
        </pc:graphicFrameChg>
        <pc:graphicFrameChg chg="mod">
          <ac:chgData name="Shameka Young" userId="5a43ba10-76ef-4bf6-b104-687e93c64e1a" providerId="ADAL" clId="{B9CC2F61-AAD4-4346-B4B7-4123EC5E347F}" dt="2020-04-20T17:29:42.027" v="1777" actId="1076"/>
          <ac:graphicFrameMkLst>
            <pc:docMk/>
            <pc:sldMk cId="745903801" sldId="283"/>
            <ac:graphicFrameMk id="14" creationId="{00000000-0000-0000-0000-000000000000}"/>
          </ac:graphicFrameMkLst>
        </pc:graphicFrameChg>
        <pc:graphicFrameChg chg="mod">
          <ac:chgData name="Shameka Young" userId="5a43ba10-76ef-4bf6-b104-687e93c64e1a" providerId="ADAL" clId="{B9CC2F61-AAD4-4346-B4B7-4123EC5E347F}" dt="2020-04-24T16:45:51.521" v="3177" actId="14100"/>
          <ac:graphicFrameMkLst>
            <pc:docMk/>
            <pc:sldMk cId="745903801" sldId="283"/>
            <ac:graphicFrameMk id="14" creationId="{EFECC45B-D945-4DC0-8F1B-6EB7E07F9815}"/>
          </ac:graphicFrameMkLst>
        </pc:graphicFrameChg>
        <pc:graphicFrameChg chg="mod">
          <ac:chgData name="Shameka Young" userId="5a43ba10-76ef-4bf6-b104-687e93c64e1a" providerId="ADAL" clId="{B9CC2F61-AAD4-4346-B4B7-4123EC5E347F}" dt="2020-04-24T16:45:56.536" v="3178" actId="14100"/>
          <ac:graphicFrameMkLst>
            <pc:docMk/>
            <pc:sldMk cId="745903801" sldId="283"/>
            <ac:graphicFrameMk id="15" creationId="{51FCB31E-8C06-4EB0-B3F7-8245C4750CB6}"/>
          </ac:graphicFrameMkLst>
        </pc:graphicFrameChg>
        <pc:graphicFrameChg chg="mod">
          <ac:chgData name="Shameka Young" userId="5a43ba10-76ef-4bf6-b104-687e93c64e1a" providerId="ADAL" clId="{B9CC2F61-AAD4-4346-B4B7-4123EC5E347F}" dt="2020-04-24T16:46:05.371" v="3180"/>
          <ac:graphicFrameMkLst>
            <pc:docMk/>
            <pc:sldMk cId="745903801" sldId="283"/>
            <ac:graphicFrameMk id="16" creationId="{D92EC18D-B08F-44F4-8C3D-71FEDCB6CAA9}"/>
          </ac:graphicFrameMkLst>
        </pc:graphicFrameChg>
        <pc:graphicFrameChg chg="mod">
          <ac:chgData name="Shameka Young" userId="5a43ba10-76ef-4bf6-b104-687e93c64e1a" providerId="ADAL" clId="{B9CC2F61-AAD4-4346-B4B7-4123EC5E347F}" dt="2020-04-24T16:46:00.889" v="3179" actId="14100"/>
          <ac:graphicFrameMkLst>
            <pc:docMk/>
            <pc:sldMk cId="745903801" sldId="283"/>
            <ac:graphicFrameMk id="17" creationId="{68D9E8E5-CBEE-47BD-BEE6-1A04851FEBDF}"/>
          </ac:graphicFrameMkLst>
        </pc:graphicFrameChg>
        <pc:cxnChg chg="mod">
          <ac:chgData name="Shameka Young" userId="5a43ba10-76ef-4bf6-b104-687e93c64e1a" providerId="ADAL" clId="{B9CC2F61-AAD4-4346-B4B7-4123EC5E347F}" dt="2020-04-20T17:43:20.383" v="1800"/>
          <ac:cxnSpMkLst>
            <pc:docMk/>
            <pc:sldMk cId="745903801" sldId="283"/>
            <ac:cxnSpMk id="27" creationId="{7C6FE52C-2ACF-4370-9B26-97CCA4C400BB}"/>
          </ac:cxnSpMkLst>
        </pc:cxnChg>
      </pc:sldChg>
      <pc:sldChg chg="delSp modSp mod ord modNotesTx">
        <pc:chgData name="Shameka Young" userId="5a43ba10-76ef-4bf6-b104-687e93c64e1a" providerId="ADAL" clId="{B9CC2F61-AAD4-4346-B4B7-4123EC5E347F}" dt="2020-05-08T19:12:04.758" v="4255" actId="14100"/>
        <pc:sldMkLst>
          <pc:docMk/>
          <pc:sldMk cId="1374170764" sldId="284"/>
        </pc:sldMkLst>
        <pc:spChg chg="mod">
          <ac:chgData name="Shameka Young" userId="5a43ba10-76ef-4bf6-b104-687e93c64e1a" providerId="ADAL" clId="{B9CC2F61-AAD4-4346-B4B7-4123EC5E347F}" dt="2020-04-22T00:23:55.931" v="2084" actId="20577"/>
          <ac:spMkLst>
            <pc:docMk/>
            <pc:sldMk cId="1374170764" sldId="284"/>
            <ac:spMk id="2" creationId="{00000000-0000-0000-0000-000000000000}"/>
          </ac:spMkLst>
        </pc:spChg>
        <pc:spChg chg="mod">
          <ac:chgData name="Shameka Young" userId="5a43ba10-76ef-4bf6-b104-687e93c64e1a" providerId="ADAL" clId="{B9CC2F61-AAD4-4346-B4B7-4123EC5E347F}" dt="2020-04-24T16:53:41.334" v="3323" actId="20577"/>
          <ac:spMkLst>
            <pc:docMk/>
            <pc:sldMk cId="1374170764" sldId="284"/>
            <ac:spMk id="9" creationId="{00000000-0000-0000-0000-000000000000}"/>
          </ac:spMkLst>
        </pc:spChg>
        <pc:grpChg chg="del">
          <ac:chgData name="Shameka Young" userId="5a43ba10-76ef-4bf6-b104-687e93c64e1a" providerId="ADAL" clId="{B9CC2F61-AAD4-4346-B4B7-4123EC5E347F}" dt="2020-04-22T00:23:29.004" v="2074" actId="478"/>
          <ac:grpSpMkLst>
            <pc:docMk/>
            <pc:sldMk cId="1374170764" sldId="284"/>
            <ac:grpSpMk id="13" creationId="{00000000-0000-0000-0000-000000000000}"/>
          </ac:grpSpMkLst>
        </pc:grpChg>
        <pc:grpChg chg="mod">
          <ac:chgData name="Shameka Young" userId="5a43ba10-76ef-4bf6-b104-687e93c64e1a" providerId="ADAL" clId="{B9CC2F61-AAD4-4346-B4B7-4123EC5E347F}" dt="2020-05-08T19:12:04.758" v="4255" actId="14100"/>
          <ac:grpSpMkLst>
            <pc:docMk/>
            <pc:sldMk cId="1374170764" sldId="284"/>
            <ac:grpSpMk id="13" creationId="{00000000-0008-0000-1C00-00000B000000}"/>
          </ac:grpSpMkLst>
        </pc:grpChg>
        <pc:grpChg chg="del mod">
          <ac:chgData name="Shameka Young" userId="5a43ba10-76ef-4bf6-b104-687e93c64e1a" providerId="ADAL" clId="{B9CC2F61-AAD4-4346-B4B7-4123EC5E347F}" dt="2020-05-08T19:11:54.700" v="4250" actId="478"/>
          <ac:grpSpMkLst>
            <pc:docMk/>
            <pc:sldMk cId="1374170764" sldId="284"/>
            <ac:grpSpMk id="21" creationId="{00000000-0008-0000-1C00-00000B000000}"/>
          </ac:grpSpMkLst>
        </pc:grpChg>
        <pc:graphicFrameChg chg="mod">
          <ac:chgData name="Shameka Young" userId="5a43ba10-76ef-4bf6-b104-687e93c64e1a" providerId="ADAL" clId="{B9CC2F61-AAD4-4346-B4B7-4123EC5E347F}" dt="2020-04-24T16:52:47.565" v="3319"/>
          <ac:graphicFrameMkLst>
            <pc:docMk/>
            <pc:sldMk cId="1374170764" sldId="284"/>
            <ac:graphicFrameMk id="22" creationId="{00000000-0008-0000-1C00-000002000000}"/>
          </ac:graphicFrameMkLst>
        </pc:graphicFrameChg>
        <pc:graphicFrameChg chg="mod">
          <ac:chgData name="Shameka Young" userId="5a43ba10-76ef-4bf6-b104-687e93c64e1a" providerId="ADAL" clId="{B9CC2F61-AAD4-4346-B4B7-4123EC5E347F}" dt="2020-04-24T16:52:20.604" v="3314"/>
          <ac:graphicFrameMkLst>
            <pc:docMk/>
            <pc:sldMk cId="1374170764" sldId="284"/>
            <ac:graphicFrameMk id="23" creationId="{00000000-0008-0000-1C00-000003000000}"/>
          </ac:graphicFrameMkLst>
        </pc:graphicFrameChg>
        <pc:graphicFrameChg chg="mod">
          <ac:chgData name="Shameka Young" userId="5a43ba10-76ef-4bf6-b104-687e93c64e1a" providerId="ADAL" clId="{B9CC2F61-AAD4-4346-B4B7-4123EC5E347F}" dt="2020-04-24T16:52:29.681" v="3316"/>
          <ac:graphicFrameMkLst>
            <pc:docMk/>
            <pc:sldMk cId="1374170764" sldId="284"/>
            <ac:graphicFrameMk id="24" creationId="{00000000-0008-0000-1C00-000004000000}"/>
          </ac:graphicFrameMkLst>
        </pc:graphicFrameChg>
        <pc:graphicFrameChg chg="mod">
          <ac:chgData name="Shameka Young" userId="5a43ba10-76ef-4bf6-b104-687e93c64e1a" providerId="ADAL" clId="{B9CC2F61-AAD4-4346-B4B7-4123EC5E347F}" dt="2020-05-08T19:10:34.472" v="4243"/>
          <ac:graphicFrameMkLst>
            <pc:docMk/>
            <pc:sldMk cId="1374170764" sldId="284"/>
            <ac:graphicFrameMk id="25" creationId="{00000000-0008-0000-1C00-000005000000}"/>
          </ac:graphicFrameMkLst>
        </pc:graphicFrameChg>
      </pc:sldChg>
      <pc:sldChg chg="delSp modSp mod">
        <pc:chgData name="Shameka Young" userId="5a43ba10-76ef-4bf6-b104-687e93c64e1a" providerId="ADAL" clId="{B9CC2F61-AAD4-4346-B4B7-4123EC5E347F}" dt="2020-05-04T14:35:06.367" v="3896" actId="1076"/>
        <pc:sldMkLst>
          <pc:docMk/>
          <pc:sldMk cId="3444873725" sldId="285"/>
        </pc:sldMkLst>
        <pc:spChg chg="mod">
          <ac:chgData name="Shameka Young" userId="5a43ba10-76ef-4bf6-b104-687e93c64e1a" providerId="ADAL" clId="{B9CC2F61-AAD4-4346-B4B7-4123EC5E347F}" dt="2020-05-04T14:30:58.396" v="3876" actId="20577"/>
          <ac:spMkLst>
            <pc:docMk/>
            <pc:sldMk cId="3444873725" sldId="285"/>
            <ac:spMk id="2" creationId="{00000000-0000-0000-0000-000000000000}"/>
          </ac:spMkLst>
        </pc:spChg>
        <pc:spChg chg="mod">
          <ac:chgData name="Shameka Young" userId="5a43ba10-76ef-4bf6-b104-687e93c64e1a" providerId="ADAL" clId="{B9CC2F61-AAD4-4346-B4B7-4123EC5E347F}" dt="2020-04-24T20:03:52.691" v="3362" actId="1076"/>
          <ac:spMkLst>
            <pc:docMk/>
            <pc:sldMk cId="3444873725" sldId="285"/>
            <ac:spMk id="4" creationId="{00000000-0000-0000-0000-000000000000}"/>
          </ac:spMkLst>
        </pc:spChg>
        <pc:spChg chg="mod">
          <ac:chgData name="Shameka Young" userId="5a43ba10-76ef-4bf6-b104-687e93c64e1a" providerId="ADAL" clId="{B9CC2F61-AAD4-4346-B4B7-4123EC5E347F}" dt="2020-04-24T20:05:30.040" v="3372" actId="2711"/>
          <ac:spMkLst>
            <pc:docMk/>
            <pc:sldMk cId="3444873725" sldId="285"/>
            <ac:spMk id="9" creationId="{00000000-0000-0000-0000-000000000000}"/>
          </ac:spMkLst>
        </pc:spChg>
        <pc:spChg chg="mod">
          <ac:chgData name="Shameka Young" userId="5a43ba10-76ef-4bf6-b104-687e93c64e1a" providerId="ADAL" clId="{B9CC2F61-AAD4-4346-B4B7-4123EC5E347F}" dt="2020-05-04T14:35:06.367" v="3896" actId="1076"/>
          <ac:spMkLst>
            <pc:docMk/>
            <pc:sldMk cId="3444873725" sldId="285"/>
            <ac:spMk id="23" creationId="{00000000-0008-0000-1F00-000007000000}"/>
          </ac:spMkLst>
        </pc:spChg>
        <pc:spChg chg="mod">
          <ac:chgData name="Shameka Young" userId="5a43ba10-76ef-4bf6-b104-687e93c64e1a" providerId="ADAL" clId="{B9CC2F61-AAD4-4346-B4B7-4123EC5E347F}" dt="2020-04-24T20:05:11.995" v="3371" actId="1076"/>
          <ac:spMkLst>
            <pc:docMk/>
            <pc:sldMk cId="3444873725" sldId="285"/>
            <ac:spMk id="25" creationId="{00000000-0008-0000-1F00-000007000000}"/>
          </ac:spMkLst>
        </pc:spChg>
        <pc:grpChg chg="del mod">
          <ac:chgData name="Shameka Young" userId="5a43ba10-76ef-4bf6-b104-687e93c64e1a" providerId="ADAL" clId="{B9CC2F61-AAD4-4346-B4B7-4123EC5E347F}" dt="2020-05-04T14:33:13.537" v="3877" actId="478"/>
          <ac:grpSpMkLst>
            <pc:docMk/>
            <pc:sldMk cId="3444873725" sldId="285"/>
            <ac:grpSpMk id="12" creationId="{00000000-0008-0000-1F00-000009000000}"/>
          </ac:grpSpMkLst>
        </pc:grpChg>
        <pc:grpChg chg="del">
          <ac:chgData name="Shameka Young" userId="5a43ba10-76ef-4bf6-b104-687e93c64e1a" providerId="ADAL" clId="{B9CC2F61-AAD4-4346-B4B7-4123EC5E347F}" dt="2020-04-24T20:01:41.253" v="3347" actId="478"/>
          <ac:grpSpMkLst>
            <pc:docMk/>
            <pc:sldMk cId="3444873725" sldId="285"/>
            <ac:grpSpMk id="13" creationId="{00000000-0000-0000-0000-000000000000}"/>
          </ac:grpSpMkLst>
        </pc:grpChg>
        <pc:grpChg chg="mod">
          <ac:chgData name="Shameka Young" userId="5a43ba10-76ef-4bf6-b104-687e93c64e1a" providerId="ADAL" clId="{B9CC2F61-AAD4-4346-B4B7-4123EC5E347F}" dt="2020-05-04T14:35:00.686" v="3895" actId="1076"/>
          <ac:grpSpMkLst>
            <pc:docMk/>
            <pc:sldMk cId="3444873725" sldId="285"/>
            <ac:grpSpMk id="13" creationId="{00000000-0008-0000-1F00-000009000000}"/>
          </ac:grpSpMkLst>
        </pc:grpChg>
        <pc:grpChg chg="mod">
          <ac:chgData name="Shameka Young" userId="5a43ba10-76ef-4bf6-b104-687e93c64e1a" providerId="ADAL" clId="{B9CC2F61-AAD4-4346-B4B7-4123EC5E347F}" dt="2020-04-24T20:02:27.274" v="3353" actId="1076"/>
          <ac:grpSpMkLst>
            <pc:docMk/>
            <pc:sldMk cId="3444873725" sldId="285"/>
            <ac:grpSpMk id="19" creationId="{00000000-0008-0000-1F00-000004000000}"/>
          </ac:grpSpMkLst>
        </pc:grpChg>
        <pc:graphicFrameChg chg="mod">
          <ac:chgData name="Shameka Young" userId="5a43ba10-76ef-4bf6-b104-687e93c64e1a" providerId="ADAL" clId="{B9CC2F61-AAD4-4346-B4B7-4123EC5E347F}" dt="2020-05-04T14:35:00.686" v="3895" actId="1076"/>
          <ac:graphicFrameMkLst>
            <pc:docMk/>
            <pc:sldMk cId="3444873725" sldId="285"/>
            <ac:graphicFrameMk id="14" creationId="{00000000-0008-0000-1F00-000002000000}"/>
          </ac:graphicFrameMkLst>
        </pc:graphicFrameChg>
        <pc:graphicFrameChg chg="mod">
          <ac:chgData name="Shameka Young" userId="5a43ba10-76ef-4bf6-b104-687e93c64e1a" providerId="ADAL" clId="{B9CC2F61-AAD4-4346-B4B7-4123EC5E347F}" dt="2020-04-24T20:05:58.186" v="3373" actId="14100"/>
          <ac:graphicFrameMkLst>
            <pc:docMk/>
            <pc:sldMk cId="3444873725" sldId="285"/>
            <ac:graphicFrameMk id="17" creationId="{00000000-0008-0000-1F00-000002000000}"/>
          </ac:graphicFrameMkLst>
        </pc:graphicFrameChg>
      </pc:sldChg>
      <pc:sldChg chg="delSp modSp mod">
        <pc:chgData name="Shameka Young" userId="5a43ba10-76ef-4bf6-b104-687e93c64e1a" providerId="ADAL" clId="{B9CC2F61-AAD4-4346-B4B7-4123EC5E347F}" dt="2020-05-03T21:14:07.046" v="3844" actId="12"/>
        <pc:sldMkLst>
          <pc:docMk/>
          <pc:sldMk cId="117269016" sldId="286"/>
        </pc:sldMkLst>
        <pc:spChg chg="mod">
          <ac:chgData name="Shameka Young" userId="5a43ba10-76ef-4bf6-b104-687e93c64e1a" providerId="ADAL" clId="{B9CC2F61-AAD4-4346-B4B7-4123EC5E347F}" dt="2020-04-19T16:34:57.342" v="1498" actId="20577"/>
          <ac:spMkLst>
            <pc:docMk/>
            <pc:sldMk cId="117269016" sldId="286"/>
            <ac:spMk id="2" creationId="{00000000-0000-0000-0000-000000000000}"/>
          </ac:spMkLst>
        </pc:spChg>
        <pc:spChg chg="mod">
          <ac:chgData name="Shameka Young" userId="5a43ba10-76ef-4bf6-b104-687e93c64e1a" providerId="ADAL" clId="{B9CC2F61-AAD4-4346-B4B7-4123EC5E347F}" dt="2020-04-21T22:58:31.890" v="2047" actId="2711"/>
          <ac:spMkLst>
            <pc:docMk/>
            <pc:sldMk cId="117269016" sldId="286"/>
            <ac:spMk id="8" creationId="{00000000-0008-0000-1800-000003000000}"/>
          </ac:spMkLst>
        </pc:spChg>
        <pc:spChg chg="mod">
          <ac:chgData name="Shameka Young" userId="5a43ba10-76ef-4bf6-b104-687e93c64e1a" providerId="ADAL" clId="{B9CC2F61-AAD4-4346-B4B7-4123EC5E347F}" dt="2020-04-21T22:58:31.890" v="2047" actId="2711"/>
          <ac:spMkLst>
            <pc:docMk/>
            <pc:sldMk cId="117269016" sldId="286"/>
            <ac:spMk id="10" creationId="{00000000-0008-0000-1800-000005000000}"/>
          </ac:spMkLst>
        </pc:spChg>
        <pc:spChg chg="mod">
          <ac:chgData name="Shameka Young" userId="5a43ba10-76ef-4bf6-b104-687e93c64e1a" providerId="ADAL" clId="{B9CC2F61-AAD4-4346-B4B7-4123EC5E347F}" dt="2020-04-21T22:58:31.890" v="2047" actId="2711"/>
          <ac:spMkLst>
            <pc:docMk/>
            <pc:sldMk cId="117269016" sldId="286"/>
            <ac:spMk id="11" creationId="{00000000-0008-0000-1800-000006000000}"/>
          </ac:spMkLst>
        </pc:spChg>
        <pc:spChg chg="mod">
          <ac:chgData name="Shameka Young" userId="5a43ba10-76ef-4bf6-b104-687e93c64e1a" providerId="ADAL" clId="{B9CC2F61-AAD4-4346-B4B7-4123EC5E347F}" dt="2020-05-03T21:14:07.046" v="3844" actId="12"/>
          <ac:spMkLst>
            <pc:docMk/>
            <pc:sldMk cId="117269016" sldId="286"/>
            <ac:spMk id="12" creationId="{00000000-0000-0000-0000-000000000000}"/>
          </ac:spMkLst>
        </pc:spChg>
        <pc:spChg chg="mod">
          <ac:chgData name="Shameka Young" userId="5a43ba10-76ef-4bf6-b104-687e93c64e1a" providerId="ADAL" clId="{B9CC2F61-AAD4-4346-B4B7-4123EC5E347F}" dt="2020-04-22T00:10:41.145" v="2065" actId="1076"/>
          <ac:spMkLst>
            <pc:docMk/>
            <pc:sldMk cId="117269016" sldId="286"/>
            <ac:spMk id="13" creationId="{00000000-0008-0000-1800-000007000000}"/>
          </ac:spMkLst>
        </pc:spChg>
        <pc:grpChg chg="mod">
          <ac:chgData name="Shameka Young" userId="5a43ba10-76ef-4bf6-b104-687e93c64e1a" providerId="ADAL" clId="{B9CC2F61-AAD4-4346-B4B7-4123EC5E347F}" dt="2020-04-24T16:23:46.777" v="3133" actId="14100"/>
          <ac:grpSpMkLst>
            <pc:docMk/>
            <pc:sldMk cId="117269016" sldId="286"/>
            <ac:grpSpMk id="6" creationId="{00000000-0008-0000-1800-000009000000}"/>
          </ac:grpSpMkLst>
        </pc:grpChg>
        <pc:grpChg chg="mod">
          <ac:chgData name="Shameka Young" userId="5a43ba10-76ef-4bf6-b104-687e93c64e1a" providerId="ADAL" clId="{B9CC2F61-AAD4-4346-B4B7-4123EC5E347F}" dt="2020-04-22T00:10:15.038" v="2062" actId="14100"/>
          <ac:grpSpMkLst>
            <pc:docMk/>
            <pc:sldMk cId="117269016" sldId="286"/>
            <ac:grpSpMk id="9" creationId="{00000000-0008-0000-1800-000004000000}"/>
          </ac:grpSpMkLst>
        </pc:grpChg>
        <pc:grpChg chg="del">
          <ac:chgData name="Shameka Young" userId="5a43ba10-76ef-4bf6-b104-687e93c64e1a" providerId="ADAL" clId="{B9CC2F61-AAD4-4346-B4B7-4123EC5E347F}" dt="2020-04-19T16:34:37.113" v="1494" actId="478"/>
          <ac:grpSpMkLst>
            <pc:docMk/>
            <pc:sldMk cId="117269016" sldId="286"/>
            <ac:grpSpMk id="13" creationId="{00000000-0000-0000-0000-000000000000}"/>
          </ac:grpSpMkLst>
        </pc:grpChg>
        <pc:graphicFrameChg chg="del mod">
          <ac:chgData name="Shameka Young" userId="5a43ba10-76ef-4bf6-b104-687e93c64e1a" providerId="ADAL" clId="{B9CC2F61-AAD4-4346-B4B7-4123EC5E347F}" dt="2020-04-20T17:43:47.778" v="1801" actId="478"/>
          <ac:graphicFrameMkLst>
            <pc:docMk/>
            <pc:sldMk cId="117269016" sldId="286"/>
            <ac:graphicFrameMk id="3" creationId="{A4704C6B-777C-4CB3-98EA-E0C51B71BF20}"/>
          </ac:graphicFrameMkLst>
        </pc:graphicFrameChg>
        <pc:graphicFrameChg chg="mod">
          <ac:chgData name="Shameka Young" userId="5a43ba10-76ef-4bf6-b104-687e93c64e1a" providerId="ADAL" clId="{B9CC2F61-AAD4-4346-B4B7-4123EC5E347F}" dt="2020-04-24T16:24:03.798" v="3134"/>
          <ac:graphicFrameMkLst>
            <pc:docMk/>
            <pc:sldMk cId="117269016" sldId="286"/>
            <ac:graphicFrameMk id="7" creationId="{00000000-0008-0000-1800-000002000000}"/>
          </ac:graphicFrameMkLst>
        </pc:graphicFrameChg>
      </pc:sldChg>
      <pc:sldChg chg="delSp modSp mod">
        <pc:chgData name="Shameka Young" userId="5a43ba10-76ef-4bf6-b104-687e93c64e1a" providerId="ADAL" clId="{B9CC2F61-AAD4-4346-B4B7-4123EC5E347F}" dt="2020-05-04T14:25:27.199" v="3868" actId="20577"/>
        <pc:sldMkLst>
          <pc:docMk/>
          <pc:sldMk cId="71396122" sldId="287"/>
        </pc:sldMkLst>
        <pc:spChg chg="mod">
          <ac:chgData name="Shameka Young" userId="5a43ba10-76ef-4bf6-b104-687e93c64e1a" providerId="ADAL" clId="{B9CC2F61-AAD4-4346-B4B7-4123EC5E347F}" dt="2020-04-25T02:56:06.560" v="3650" actId="2711"/>
          <ac:spMkLst>
            <pc:docMk/>
            <pc:sldMk cId="71396122" sldId="287"/>
            <ac:spMk id="6" creationId="{00000000-0000-0000-0000-000000000000}"/>
          </ac:spMkLst>
        </pc:spChg>
        <pc:spChg chg="mod">
          <ac:chgData name="Shameka Young" userId="5a43ba10-76ef-4bf6-b104-687e93c64e1a" providerId="ADAL" clId="{B9CC2F61-AAD4-4346-B4B7-4123EC5E347F}" dt="2020-05-04T14:23:56.601" v="3866" actId="20577"/>
          <ac:spMkLst>
            <pc:docMk/>
            <pc:sldMk cId="71396122" sldId="287"/>
            <ac:spMk id="9" creationId="{00000000-0000-0000-0000-000000000000}"/>
          </ac:spMkLst>
        </pc:spChg>
        <pc:spChg chg="mod">
          <ac:chgData name="Shameka Young" userId="5a43ba10-76ef-4bf6-b104-687e93c64e1a" providerId="ADAL" clId="{B9CC2F61-AAD4-4346-B4B7-4123EC5E347F}" dt="2020-05-04T14:25:27.199" v="3868" actId="20577"/>
          <ac:spMkLst>
            <pc:docMk/>
            <pc:sldMk cId="71396122" sldId="287"/>
            <ac:spMk id="20" creationId="{00000000-0008-0000-1E00-000003000000}"/>
          </ac:spMkLst>
        </pc:spChg>
        <pc:grpChg chg="del">
          <ac:chgData name="Shameka Young" userId="5a43ba10-76ef-4bf6-b104-687e93c64e1a" providerId="ADAL" clId="{B9CC2F61-AAD4-4346-B4B7-4123EC5E347F}" dt="2020-04-24T19:11:36.490" v="3332" actId="478"/>
          <ac:grpSpMkLst>
            <pc:docMk/>
            <pc:sldMk cId="71396122" sldId="287"/>
            <ac:grpSpMk id="11" creationId="{00000000-0000-0000-0000-000000000000}"/>
          </ac:grpSpMkLst>
        </pc:grpChg>
        <pc:grpChg chg="mod">
          <ac:chgData name="Shameka Young" userId="5a43ba10-76ef-4bf6-b104-687e93c64e1a" providerId="ADAL" clId="{B9CC2F61-AAD4-4346-B4B7-4123EC5E347F}" dt="2020-04-28T19:01:48.202" v="3727" actId="14100"/>
          <ac:grpSpMkLst>
            <pc:docMk/>
            <pc:sldMk cId="71396122" sldId="287"/>
            <ac:grpSpMk id="18" creationId="{00000000-0008-0000-1E00-00000E000000}"/>
          </ac:grpSpMkLst>
        </pc:grpChg>
        <pc:graphicFrameChg chg="mod">
          <ac:chgData name="Shameka Young" userId="5a43ba10-76ef-4bf6-b104-687e93c64e1a" providerId="ADAL" clId="{B9CC2F61-AAD4-4346-B4B7-4123EC5E347F}" dt="2020-04-24T19:37:41.239" v="3345"/>
          <ac:graphicFrameMkLst>
            <pc:docMk/>
            <pc:sldMk cId="71396122" sldId="287"/>
            <ac:graphicFrameMk id="19" creationId="{00000000-0008-0000-1E00-000002000000}"/>
          </ac:graphicFrameMkLst>
        </pc:graphicFrameChg>
      </pc:sldChg>
      <pc:sldChg chg="delSp modSp mod">
        <pc:chgData name="Shameka Young" userId="5a43ba10-76ef-4bf6-b104-687e93c64e1a" providerId="ADAL" clId="{B9CC2F61-AAD4-4346-B4B7-4123EC5E347F}" dt="2020-05-04T14:40:33.539" v="3902"/>
        <pc:sldMkLst>
          <pc:docMk/>
          <pc:sldMk cId="175005984" sldId="288"/>
        </pc:sldMkLst>
        <pc:spChg chg="mod">
          <ac:chgData name="Shameka Young" userId="5a43ba10-76ef-4bf6-b104-687e93c64e1a" providerId="ADAL" clId="{B9CC2F61-AAD4-4346-B4B7-4123EC5E347F}" dt="2020-04-24T20:17:02.008" v="3380" actId="20577"/>
          <ac:spMkLst>
            <pc:docMk/>
            <pc:sldMk cId="175005984" sldId="288"/>
            <ac:spMk id="2" creationId="{00000000-0000-0000-0000-000000000000}"/>
          </ac:spMkLst>
        </pc:spChg>
        <pc:spChg chg="mod">
          <ac:chgData name="Shameka Young" userId="5a43ba10-76ef-4bf6-b104-687e93c64e1a" providerId="ADAL" clId="{B9CC2F61-AAD4-4346-B4B7-4123EC5E347F}" dt="2020-04-24T20:19:35.871" v="3411" actId="2711"/>
          <ac:spMkLst>
            <pc:docMk/>
            <pc:sldMk cId="175005984" sldId="288"/>
            <ac:spMk id="6" creationId="{00000000-0000-0000-0000-000000000000}"/>
          </ac:spMkLst>
        </pc:spChg>
        <pc:spChg chg="mod">
          <ac:chgData name="Shameka Young" userId="5a43ba10-76ef-4bf6-b104-687e93c64e1a" providerId="ADAL" clId="{B9CC2F61-AAD4-4346-B4B7-4123EC5E347F}" dt="2020-05-04T14:37:08.760" v="3898" actId="20577"/>
          <ac:spMkLst>
            <pc:docMk/>
            <pc:sldMk cId="175005984" sldId="288"/>
            <ac:spMk id="17" creationId="{00000000-0008-0000-2000-000003000000}"/>
          </ac:spMkLst>
        </pc:spChg>
        <pc:spChg chg="mod">
          <ac:chgData name="Shameka Young" userId="5a43ba10-76ef-4bf6-b104-687e93c64e1a" providerId="ADAL" clId="{B9CC2F61-AAD4-4346-B4B7-4123EC5E347F}" dt="2020-04-24T20:19:16.123" v="3410" actId="1076"/>
          <ac:spMkLst>
            <pc:docMk/>
            <pc:sldMk cId="175005984" sldId="288"/>
            <ac:spMk id="25" creationId="{00000000-0008-0000-2000-000007000000}"/>
          </ac:spMkLst>
        </pc:spChg>
        <pc:grpChg chg="del">
          <ac:chgData name="Shameka Young" userId="5a43ba10-76ef-4bf6-b104-687e93c64e1a" providerId="ADAL" clId="{B9CC2F61-AAD4-4346-B4B7-4123EC5E347F}" dt="2020-04-24T20:16:44.569" v="3377" actId="478"/>
          <ac:grpSpMkLst>
            <pc:docMk/>
            <pc:sldMk cId="175005984" sldId="288"/>
            <ac:grpSpMk id="12" creationId="{00000000-0000-0000-0000-000000000000}"/>
          </ac:grpSpMkLst>
        </pc:grpChg>
        <pc:grpChg chg="mod">
          <ac:chgData name="Shameka Young" userId="5a43ba10-76ef-4bf6-b104-687e93c64e1a" providerId="ADAL" clId="{B9CC2F61-AAD4-4346-B4B7-4123EC5E347F}" dt="2020-05-04T14:40:28.640" v="3901" actId="14100"/>
          <ac:grpSpMkLst>
            <pc:docMk/>
            <pc:sldMk cId="175005984" sldId="288"/>
            <ac:grpSpMk id="12" creationId="{00000000-0008-0000-2000-000009000000}"/>
          </ac:grpSpMkLst>
        </pc:grpChg>
        <pc:grpChg chg="del mod">
          <ac:chgData name="Shameka Young" userId="5a43ba10-76ef-4bf6-b104-687e93c64e1a" providerId="ADAL" clId="{B9CC2F61-AAD4-4346-B4B7-4123EC5E347F}" dt="2020-05-04T14:40:16.447" v="3899" actId="478"/>
          <ac:grpSpMkLst>
            <pc:docMk/>
            <pc:sldMk cId="175005984" sldId="288"/>
            <ac:grpSpMk id="15" creationId="{00000000-0008-0000-2000-000009000000}"/>
          </ac:grpSpMkLst>
        </pc:grpChg>
        <pc:graphicFrameChg chg="mod">
          <ac:chgData name="Shameka Young" userId="5a43ba10-76ef-4bf6-b104-687e93c64e1a" providerId="ADAL" clId="{B9CC2F61-AAD4-4346-B4B7-4123EC5E347F}" dt="2020-05-04T14:40:33.539" v="3902"/>
          <ac:graphicFrameMkLst>
            <pc:docMk/>
            <pc:sldMk cId="175005984" sldId="288"/>
            <ac:graphicFrameMk id="13" creationId="{00000000-0008-0000-2000-000002000000}"/>
          </ac:graphicFrameMkLst>
        </pc:graphicFrameChg>
        <pc:graphicFrameChg chg="mod">
          <ac:chgData name="Shameka Young" userId="5a43ba10-76ef-4bf6-b104-687e93c64e1a" providerId="ADAL" clId="{B9CC2F61-AAD4-4346-B4B7-4123EC5E347F}" dt="2020-04-24T20:19:12.698" v="3409" actId="1076"/>
          <ac:graphicFrameMkLst>
            <pc:docMk/>
            <pc:sldMk cId="175005984" sldId="288"/>
            <ac:graphicFrameMk id="16" creationId="{00000000-0008-0000-2000-000002000000}"/>
          </ac:graphicFrameMkLst>
        </pc:graphicFrameChg>
      </pc:sldChg>
      <pc:sldChg chg="addSp delSp modSp mod">
        <pc:chgData name="Shameka Young" userId="5a43ba10-76ef-4bf6-b104-687e93c64e1a" providerId="ADAL" clId="{B9CC2F61-AAD4-4346-B4B7-4123EC5E347F}" dt="2020-05-14T14:43:15.273" v="4300" actId="1076"/>
        <pc:sldMkLst>
          <pc:docMk/>
          <pc:sldMk cId="3824179665" sldId="289"/>
        </pc:sldMkLst>
        <pc:spChg chg="mod">
          <ac:chgData name="Shameka Young" userId="5a43ba10-76ef-4bf6-b104-687e93c64e1a" providerId="ADAL" clId="{B9CC2F61-AAD4-4346-B4B7-4123EC5E347F}" dt="2020-04-24T20:28:07.563" v="3426" actId="1076"/>
          <ac:spMkLst>
            <pc:docMk/>
            <pc:sldMk cId="3824179665" sldId="289"/>
            <ac:spMk id="2" creationId="{00000000-0000-0000-0000-000000000000}"/>
          </ac:spMkLst>
        </pc:spChg>
        <pc:spChg chg="mod">
          <ac:chgData name="Shameka Young" userId="5a43ba10-76ef-4bf6-b104-687e93c64e1a" providerId="ADAL" clId="{B9CC2F61-AAD4-4346-B4B7-4123EC5E347F}" dt="2020-04-24T20:22:01.686" v="3415" actId="2711"/>
          <ac:spMkLst>
            <pc:docMk/>
            <pc:sldMk cId="3824179665" sldId="289"/>
            <ac:spMk id="8" creationId="{00000000-0000-0000-0000-000000000000}"/>
          </ac:spMkLst>
        </pc:spChg>
        <pc:spChg chg="mod">
          <ac:chgData name="Shameka Young" userId="5a43ba10-76ef-4bf6-b104-687e93c64e1a" providerId="ADAL" clId="{B9CC2F61-AAD4-4346-B4B7-4123EC5E347F}" dt="2020-04-24T20:29:35.822" v="3436" actId="14100"/>
          <ac:spMkLst>
            <pc:docMk/>
            <pc:sldMk cId="3824179665" sldId="289"/>
            <ac:spMk id="16" creationId="{00000000-0008-0000-2100-000005000000}"/>
          </ac:spMkLst>
        </pc:spChg>
        <pc:spChg chg="mod">
          <ac:chgData name="Shameka Young" userId="5a43ba10-76ef-4bf6-b104-687e93c64e1a" providerId="ADAL" clId="{B9CC2F61-AAD4-4346-B4B7-4123EC5E347F}" dt="2020-04-24T20:28:38.018" v="3429" actId="1076"/>
          <ac:spMkLst>
            <pc:docMk/>
            <pc:sldMk cId="3824179665" sldId="289"/>
            <ac:spMk id="18" creationId="{00000000-0008-0000-2100-000007000000}"/>
          </ac:spMkLst>
        </pc:spChg>
        <pc:spChg chg="mod">
          <ac:chgData name="Shameka Young" userId="5a43ba10-76ef-4bf6-b104-687e93c64e1a" providerId="ADAL" clId="{B9CC2F61-AAD4-4346-B4B7-4123EC5E347F}" dt="2020-05-14T14:43:15.273" v="4300" actId="1076"/>
          <ac:spMkLst>
            <pc:docMk/>
            <pc:sldMk cId="3824179665" sldId="289"/>
            <ac:spMk id="25" creationId="{00000000-0008-0000-2100-000007000000}"/>
          </ac:spMkLst>
        </pc:spChg>
        <pc:grpChg chg="add del mod">
          <ac:chgData name="Shameka Young" userId="5a43ba10-76ef-4bf6-b104-687e93c64e1a" providerId="ADAL" clId="{B9CC2F61-AAD4-4346-B4B7-4123EC5E347F}" dt="2020-05-04T14:48:19.487" v="3923" actId="478"/>
          <ac:grpSpMkLst>
            <pc:docMk/>
            <pc:sldMk cId="3824179665" sldId="289"/>
            <ac:grpSpMk id="12" creationId="{00000000-0008-0000-2100-000009000000}"/>
          </ac:grpSpMkLst>
        </pc:grpChg>
        <pc:grpChg chg="mod">
          <ac:chgData name="Shameka Young" userId="5a43ba10-76ef-4bf6-b104-687e93c64e1a" providerId="ADAL" clId="{B9CC2F61-AAD4-4346-B4B7-4123EC5E347F}" dt="2020-05-04T14:48:22.539" v="3929" actId="14100"/>
          <ac:grpSpMkLst>
            <pc:docMk/>
            <pc:sldMk cId="3824179665" sldId="289"/>
            <ac:grpSpMk id="19" creationId="{00000000-0008-0000-2100-000009000000}"/>
          </ac:grpSpMkLst>
        </pc:grpChg>
        <pc:grpChg chg="mod">
          <ac:chgData name="Shameka Young" userId="5a43ba10-76ef-4bf6-b104-687e93c64e1a" providerId="ADAL" clId="{B9CC2F61-AAD4-4346-B4B7-4123EC5E347F}" dt="2020-05-04T14:48:20.088" v="3924"/>
          <ac:grpSpMkLst>
            <pc:docMk/>
            <pc:sldMk cId="3824179665" sldId="289"/>
            <ac:grpSpMk id="22" creationId="{00000000-0008-0000-2100-000004000000}"/>
          </ac:grpSpMkLst>
        </pc:grpChg>
        <pc:grpChg chg="del">
          <ac:chgData name="Shameka Young" userId="5a43ba10-76ef-4bf6-b104-687e93c64e1a" providerId="ADAL" clId="{B9CC2F61-AAD4-4346-B4B7-4123EC5E347F}" dt="2020-04-24T20:27:22.042" v="3416" actId="478"/>
          <ac:grpSpMkLst>
            <pc:docMk/>
            <pc:sldMk cId="3824179665" sldId="289"/>
            <ac:grpSpMk id="26" creationId="{00000000-0000-0000-0000-000000000000}"/>
          </ac:grpSpMkLst>
        </pc:grpChg>
        <pc:graphicFrameChg chg="mod">
          <ac:chgData name="Shameka Young" userId="5a43ba10-76ef-4bf6-b104-687e93c64e1a" providerId="ADAL" clId="{B9CC2F61-AAD4-4346-B4B7-4123EC5E347F}" dt="2020-04-24T20:29:21.396" v="3434"/>
          <ac:graphicFrameMkLst>
            <pc:docMk/>
            <pc:sldMk cId="3824179665" sldId="289"/>
            <ac:graphicFrameMk id="13" creationId="{00000000-0008-0000-2100-000002000000}"/>
          </ac:graphicFrameMkLst>
        </pc:graphicFrameChg>
      </pc:sldChg>
      <pc:sldChg chg="addSp delSp modSp mod">
        <pc:chgData name="Shameka Young" userId="5a43ba10-76ef-4bf6-b104-687e93c64e1a" providerId="ADAL" clId="{B9CC2F61-AAD4-4346-B4B7-4123EC5E347F}" dt="2020-05-14T13:32:10.694" v="4293" actId="14100"/>
        <pc:sldMkLst>
          <pc:docMk/>
          <pc:sldMk cId="2916775123" sldId="291"/>
        </pc:sldMkLst>
        <pc:spChg chg="mod">
          <ac:chgData name="Shameka Young" userId="5a43ba10-76ef-4bf6-b104-687e93c64e1a" providerId="ADAL" clId="{B9CC2F61-AAD4-4346-B4B7-4123EC5E347F}" dt="2020-05-04T14:49:25.736" v="3989" actId="14100"/>
          <ac:spMkLst>
            <pc:docMk/>
            <pc:sldMk cId="2916775123" sldId="291"/>
            <ac:spMk id="2" creationId="{00000000-0000-0000-0000-000000000000}"/>
          </ac:spMkLst>
        </pc:spChg>
        <pc:spChg chg="add del mod">
          <ac:chgData name="Shameka Young" userId="5a43ba10-76ef-4bf6-b104-687e93c64e1a" providerId="ADAL" clId="{B9CC2F61-AAD4-4346-B4B7-4123EC5E347F}" dt="2020-05-04T14:49:13.334" v="3986" actId="478"/>
          <ac:spMkLst>
            <pc:docMk/>
            <pc:sldMk cId="2916775123" sldId="291"/>
            <ac:spMk id="3" creationId="{5FACE510-CBC5-4BCE-80F6-D8509335F667}"/>
          </ac:spMkLst>
        </pc:spChg>
        <pc:spChg chg="del">
          <ac:chgData name="Shameka Young" userId="5a43ba10-76ef-4bf6-b104-687e93c64e1a" providerId="ADAL" clId="{B9CC2F61-AAD4-4346-B4B7-4123EC5E347F}" dt="2020-05-14T13:23:17.623" v="4282"/>
          <ac:spMkLst>
            <pc:docMk/>
            <pc:sldMk cId="2916775123" sldId="291"/>
            <ac:spMk id="5" creationId="{77672B1A-A079-43E5-8204-C5B48EF376D6}"/>
          </ac:spMkLst>
        </pc:spChg>
        <pc:spChg chg="mod">
          <ac:chgData name="Shameka Young" userId="5a43ba10-76ef-4bf6-b104-687e93c64e1a" providerId="ADAL" clId="{B9CC2F61-AAD4-4346-B4B7-4123EC5E347F}" dt="2020-05-07T16:49:03.218" v="4150" actId="14100"/>
          <ac:spMkLst>
            <pc:docMk/>
            <pc:sldMk cId="2916775123" sldId="291"/>
            <ac:spMk id="15" creationId="{00000000-0008-0000-2200-00000B000000}"/>
          </ac:spMkLst>
        </pc:spChg>
        <pc:spChg chg="mod">
          <ac:chgData name="Shameka Young" userId="5a43ba10-76ef-4bf6-b104-687e93c64e1a" providerId="ADAL" clId="{B9CC2F61-AAD4-4346-B4B7-4123EC5E347F}" dt="2020-05-07T17:03:24.535" v="4176" actId="20577"/>
          <ac:spMkLst>
            <pc:docMk/>
            <pc:sldMk cId="2916775123" sldId="291"/>
            <ac:spMk id="17" creationId="{00000000-0008-0000-2200-000004000000}"/>
          </ac:spMkLst>
        </pc:spChg>
        <pc:spChg chg="mod">
          <ac:chgData name="Shameka Young" userId="5a43ba10-76ef-4bf6-b104-687e93c64e1a" providerId="ADAL" clId="{B9CC2F61-AAD4-4346-B4B7-4123EC5E347F}" dt="2020-05-07T17:03:15.747" v="4167" actId="20577"/>
          <ac:spMkLst>
            <pc:docMk/>
            <pc:sldMk cId="2916775123" sldId="291"/>
            <ac:spMk id="18" creationId="{00000000-0008-0000-2200-000005000000}"/>
          </ac:spMkLst>
        </pc:spChg>
        <pc:spChg chg="mod">
          <ac:chgData name="Shameka Young" userId="5a43ba10-76ef-4bf6-b104-687e93c64e1a" providerId="ADAL" clId="{B9CC2F61-AAD4-4346-B4B7-4123EC5E347F}" dt="2020-04-25T01:24:14.683" v="3497" actId="20577"/>
          <ac:spMkLst>
            <pc:docMk/>
            <pc:sldMk cId="2916775123" sldId="291"/>
            <ac:spMk id="24" creationId="{00000000-0008-0000-2200-00000B000000}"/>
          </ac:spMkLst>
        </pc:spChg>
        <pc:grpChg chg="del">
          <ac:chgData name="Shameka Young" userId="5a43ba10-76ef-4bf6-b104-687e93c64e1a" providerId="ADAL" clId="{B9CC2F61-AAD4-4346-B4B7-4123EC5E347F}" dt="2020-04-24T20:49:58.036" v="3438" actId="478"/>
          <ac:grpSpMkLst>
            <pc:docMk/>
            <pc:sldMk cId="2916775123" sldId="291"/>
            <ac:grpSpMk id="13" creationId="{00000000-0000-0000-0000-000000000000}"/>
          </ac:grpSpMkLst>
        </pc:grpChg>
        <pc:grpChg chg="del mod">
          <ac:chgData name="Shameka Young" userId="5a43ba10-76ef-4bf6-b104-687e93c64e1a" providerId="ADAL" clId="{B9CC2F61-AAD4-4346-B4B7-4123EC5E347F}" dt="2020-05-14T13:32:10.694" v="4293" actId="14100"/>
          <ac:grpSpMkLst>
            <pc:docMk/>
            <pc:sldMk cId="2916775123" sldId="291"/>
            <ac:grpSpMk id="13" creationId="{00000000-0008-0000-2200-00000D000000}"/>
          </ac:grpSpMkLst>
        </pc:grpChg>
        <pc:grpChg chg="mod">
          <ac:chgData name="Shameka Young" userId="5a43ba10-76ef-4bf6-b104-687e93c64e1a" providerId="ADAL" clId="{B9CC2F61-AAD4-4346-B4B7-4123EC5E347F}" dt="2020-05-07T16:48:38.583" v="4146" actId="1076"/>
          <ac:grpSpMkLst>
            <pc:docMk/>
            <pc:sldMk cId="2916775123" sldId="291"/>
            <ac:grpSpMk id="14" creationId="{00000000-0008-0000-2200-000002000000}"/>
          </ac:grpSpMkLst>
        </pc:grpChg>
        <pc:grpChg chg="add del mod">
          <ac:chgData name="Shameka Young" userId="5a43ba10-76ef-4bf6-b104-687e93c64e1a" providerId="ADAL" clId="{B9CC2F61-AAD4-4346-B4B7-4123EC5E347F}" dt="2020-05-14T13:31:38.466" v="4289" actId="478"/>
          <ac:grpSpMkLst>
            <pc:docMk/>
            <pc:sldMk cId="2916775123" sldId="291"/>
            <ac:grpSpMk id="21" creationId="{00000000-0008-0000-2200-00000D000000}"/>
          </ac:grpSpMkLst>
        </pc:grpChg>
        <pc:graphicFrameChg chg="del">
          <ac:chgData name="Shameka Young" userId="5a43ba10-76ef-4bf6-b104-687e93c64e1a" providerId="ADAL" clId="{B9CC2F61-AAD4-4346-B4B7-4123EC5E347F}" dt="2020-04-24T20:50:18.983" v="3439"/>
          <ac:graphicFrameMkLst>
            <pc:docMk/>
            <pc:sldMk cId="2916775123" sldId="291"/>
            <ac:graphicFrameMk id="3" creationId="{2EE61194-6BF2-4ECF-A5F4-5825C8C3FB7E}"/>
          </ac:graphicFrameMkLst>
        </pc:graphicFrameChg>
        <pc:graphicFrameChg chg="del">
          <ac:chgData name="Shameka Young" userId="5a43ba10-76ef-4bf6-b104-687e93c64e1a" providerId="ADAL" clId="{B9CC2F61-AAD4-4346-B4B7-4123EC5E347F}" dt="2020-05-14T13:22:18.151" v="4281"/>
          <ac:graphicFrameMkLst>
            <pc:docMk/>
            <pc:sldMk cId="2916775123" sldId="291"/>
            <ac:graphicFrameMk id="3" creationId="{6C551828-98AF-4258-B2E4-2927A77E0773}"/>
          </ac:graphicFrameMkLst>
        </pc:graphicFrameChg>
        <pc:graphicFrameChg chg="del">
          <ac:chgData name="Shameka Young" userId="5a43ba10-76ef-4bf6-b104-687e93c64e1a" providerId="ADAL" clId="{B9CC2F61-AAD4-4346-B4B7-4123EC5E347F}" dt="2020-05-09T16:04:03.728" v="4269" actId="478"/>
          <ac:graphicFrameMkLst>
            <pc:docMk/>
            <pc:sldMk cId="2916775123" sldId="291"/>
            <ac:graphicFrameMk id="3" creationId="{A888E16B-C37F-46FD-AE14-CA25F09A137C}"/>
          </ac:graphicFrameMkLst>
        </pc:graphicFrameChg>
        <pc:graphicFrameChg chg="mod">
          <ac:chgData name="Shameka Young" userId="5a43ba10-76ef-4bf6-b104-687e93c64e1a" providerId="ADAL" clId="{B9CC2F61-AAD4-4346-B4B7-4123EC5E347F}" dt="2020-05-14T13:31:57.904" v="4291" actId="207"/>
          <ac:graphicFrameMkLst>
            <pc:docMk/>
            <pc:sldMk cId="2916775123" sldId="291"/>
            <ac:graphicFrameMk id="16" creationId="{00000000-0008-0000-2200-000003000000}"/>
          </ac:graphicFrameMkLst>
        </pc:graphicFrameChg>
        <pc:graphicFrameChg chg="mod">
          <ac:chgData name="Shameka Young" userId="5a43ba10-76ef-4bf6-b104-687e93c64e1a" providerId="ADAL" clId="{B9CC2F61-AAD4-4346-B4B7-4123EC5E347F}" dt="2020-05-09T16:06:10.566" v="4272" actId="207"/>
          <ac:graphicFrameMkLst>
            <pc:docMk/>
            <pc:sldMk cId="2916775123" sldId="291"/>
            <ac:graphicFrameMk id="25" creationId="{00000000-0008-0000-2200-000003000000}"/>
          </ac:graphicFrameMkLst>
        </pc:graphicFrameChg>
        <pc:picChg chg="del">
          <ac:chgData name="Shameka Young" userId="5a43ba10-76ef-4bf6-b104-687e93c64e1a" providerId="ADAL" clId="{B9CC2F61-AAD4-4346-B4B7-4123EC5E347F}" dt="2020-05-14T13:23:17.623" v="4282"/>
          <ac:picMkLst>
            <pc:docMk/>
            <pc:sldMk cId="2916775123" sldId="291"/>
            <ac:picMk id="10241" creationId="{C8DFF7DB-C124-481E-B29C-26371DE63CF3}"/>
          </ac:picMkLst>
        </pc:picChg>
      </pc:sldChg>
      <pc:sldChg chg="delSp modSp mod">
        <pc:chgData name="Shameka Young" userId="5a43ba10-76ef-4bf6-b104-687e93c64e1a" providerId="ADAL" clId="{B9CC2F61-AAD4-4346-B4B7-4123EC5E347F}" dt="2020-05-07T17:09:24.791" v="4178" actId="14100"/>
        <pc:sldMkLst>
          <pc:docMk/>
          <pc:sldMk cId="1387097250" sldId="292"/>
        </pc:sldMkLst>
        <pc:spChg chg="mod">
          <ac:chgData name="Shameka Young" userId="5a43ba10-76ef-4bf6-b104-687e93c64e1a" providerId="ADAL" clId="{B9CC2F61-AAD4-4346-B4B7-4123EC5E347F}" dt="2020-04-24T21:45:47.726" v="3452" actId="20577"/>
          <ac:spMkLst>
            <pc:docMk/>
            <pc:sldMk cId="1387097250" sldId="292"/>
            <ac:spMk id="2" creationId="{00000000-0000-0000-0000-000000000000}"/>
          </ac:spMkLst>
        </pc:spChg>
        <pc:spChg chg="mod">
          <ac:chgData name="Shameka Young" userId="5a43ba10-76ef-4bf6-b104-687e93c64e1a" providerId="ADAL" clId="{B9CC2F61-AAD4-4346-B4B7-4123EC5E347F}" dt="2020-05-04T15:08:36.515" v="4024" actId="14100"/>
          <ac:spMkLst>
            <pc:docMk/>
            <pc:sldMk cId="1387097250" sldId="292"/>
            <ac:spMk id="20" creationId="{00000000-0000-0000-0000-000000000000}"/>
          </ac:spMkLst>
        </pc:spChg>
        <pc:spChg chg="mod">
          <ac:chgData name="Shameka Young" userId="5a43ba10-76ef-4bf6-b104-687e93c64e1a" providerId="ADAL" clId="{B9CC2F61-AAD4-4346-B4B7-4123EC5E347F}" dt="2020-05-04T15:04:26.379" v="4012" actId="1076"/>
          <ac:spMkLst>
            <pc:docMk/>
            <pc:sldMk cId="1387097250" sldId="292"/>
            <ac:spMk id="22" creationId="{00000000-0008-0000-2300-000005000000}"/>
          </ac:spMkLst>
        </pc:spChg>
        <pc:spChg chg="mod">
          <ac:chgData name="Shameka Young" userId="5a43ba10-76ef-4bf6-b104-687e93c64e1a" providerId="ADAL" clId="{B9CC2F61-AAD4-4346-B4B7-4123EC5E347F}" dt="2020-05-07T17:02:00.736" v="4161" actId="14100"/>
          <ac:spMkLst>
            <pc:docMk/>
            <pc:sldMk cId="1387097250" sldId="292"/>
            <ac:spMk id="32" creationId="{00000000-0008-0000-2300-000005000000}"/>
          </ac:spMkLst>
        </pc:spChg>
        <pc:spChg chg="del mod">
          <ac:chgData name="Shameka Young" userId="5a43ba10-76ef-4bf6-b104-687e93c64e1a" providerId="ADAL" clId="{B9CC2F61-AAD4-4346-B4B7-4123EC5E347F}" dt="2020-05-07T17:00:43.709" v="4157"/>
          <ac:spMkLst>
            <pc:docMk/>
            <pc:sldMk cId="1387097250" sldId="292"/>
            <ac:spMk id="36" creationId="{00000000-0000-0000-0000-000000000000}"/>
          </ac:spMkLst>
        </pc:spChg>
        <pc:spChg chg="mod">
          <ac:chgData name="Shameka Young" userId="5a43ba10-76ef-4bf6-b104-687e93c64e1a" providerId="ADAL" clId="{B9CC2F61-AAD4-4346-B4B7-4123EC5E347F}" dt="2020-04-25T01:24:24.656" v="3501" actId="20577"/>
          <ac:spMkLst>
            <pc:docMk/>
            <pc:sldMk cId="1387097250" sldId="292"/>
            <ac:spMk id="39" creationId="{00000000-0008-0000-2300-000009000000}"/>
          </ac:spMkLst>
        </pc:spChg>
        <pc:spChg chg="mod">
          <ac:chgData name="Shameka Young" userId="5a43ba10-76ef-4bf6-b104-687e93c64e1a" providerId="ADAL" clId="{B9CC2F61-AAD4-4346-B4B7-4123EC5E347F}" dt="2020-04-24T23:46:44.636" v="3472" actId="14100"/>
          <ac:spMkLst>
            <pc:docMk/>
            <pc:sldMk cId="1387097250" sldId="292"/>
            <ac:spMk id="42" creationId="{00000000-0008-0000-2300-000005000000}"/>
          </ac:spMkLst>
        </pc:spChg>
        <pc:grpChg chg="del mod">
          <ac:chgData name="Shameka Young" userId="5a43ba10-76ef-4bf6-b104-687e93c64e1a" providerId="ADAL" clId="{B9CC2F61-AAD4-4346-B4B7-4123EC5E347F}" dt="2020-04-24T23:45:12.833" v="3453" actId="478"/>
          <ac:grpSpMkLst>
            <pc:docMk/>
            <pc:sldMk cId="1387097250" sldId="292"/>
            <ac:grpSpMk id="16" creationId="{00000000-0008-0000-2200-00000D000000}"/>
          </ac:grpSpMkLst>
        </pc:grpChg>
        <pc:grpChg chg="del mod">
          <ac:chgData name="Shameka Young" userId="5a43ba10-76ef-4bf6-b104-687e93c64e1a" providerId="ADAL" clId="{B9CC2F61-AAD4-4346-B4B7-4123EC5E347F}" dt="2020-05-07T17:00:35.653" v="4154" actId="478"/>
          <ac:grpSpMkLst>
            <pc:docMk/>
            <pc:sldMk cId="1387097250" sldId="292"/>
            <ac:grpSpMk id="16" creationId="{00000000-0008-0000-2300-00000B000000}"/>
          </ac:grpSpMkLst>
        </pc:grpChg>
        <pc:grpChg chg="mod">
          <ac:chgData name="Shameka Young" userId="5a43ba10-76ef-4bf6-b104-687e93c64e1a" providerId="ADAL" clId="{B9CC2F61-AAD4-4346-B4B7-4123EC5E347F}" dt="2020-05-04T15:04:16.475" v="4010" actId="1076"/>
          <ac:grpSpMkLst>
            <pc:docMk/>
            <pc:sldMk cId="1387097250" sldId="292"/>
            <ac:grpSpMk id="17" creationId="{00000000-0008-0000-2300-000002000000}"/>
          </ac:grpSpMkLst>
        </pc:grpChg>
        <pc:grpChg chg="mod">
          <ac:chgData name="Shameka Young" userId="5a43ba10-76ef-4bf6-b104-687e93c64e1a" providerId="ADAL" clId="{B9CC2F61-AAD4-4346-B4B7-4123EC5E347F}" dt="2020-05-04T15:04:16.475" v="4010" actId="1076"/>
          <ac:grpSpMkLst>
            <pc:docMk/>
            <pc:sldMk cId="1387097250" sldId="292"/>
            <ac:grpSpMk id="21" creationId="{00000000-0008-0000-2300-000004000000}"/>
          </ac:grpSpMkLst>
        </pc:grpChg>
        <pc:grpChg chg="del">
          <ac:chgData name="Shameka Young" userId="5a43ba10-76ef-4bf6-b104-687e93c64e1a" providerId="ADAL" clId="{B9CC2F61-AAD4-4346-B4B7-4123EC5E347F}" dt="2020-04-24T21:45:26.159" v="3448" actId="478"/>
          <ac:grpSpMkLst>
            <pc:docMk/>
            <pc:sldMk cId="1387097250" sldId="292"/>
            <ac:grpSpMk id="22" creationId="{00000000-0000-0000-0000-000000000000}"/>
          </ac:grpSpMkLst>
        </pc:grpChg>
        <pc:grpChg chg="mod">
          <ac:chgData name="Shameka Young" userId="5a43ba10-76ef-4bf6-b104-687e93c64e1a" providerId="ADAL" clId="{B9CC2F61-AAD4-4346-B4B7-4123EC5E347F}" dt="2020-05-07T17:09:24.791" v="4178" actId="14100"/>
          <ac:grpSpMkLst>
            <pc:docMk/>
            <pc:sldMk cId="1387097250" sldId="292"/>
            <ac:grpSpMk id="26" creationId="{00000000-0008-0000-2300-00000B000000}"/>
          </ac:grpSpMkLst>
        </pc:grpChg>
        <pc:grpChg chg="del mod">
          <ac:chgData name="Shameka Young" userId="5a43ba10-76ef-4bf6-b104-687e93c64e1a" providerId="ADAL" clId="{B9CC2F61-AAD4-4346-B4B7-4123EC5E347F}" dt="2020-05-04T15:02:53.287" v="3990" actId="478"/>
          <ac:grpSpMkLst>
            <pc:docMk/>
            <pc:sldMk cId="1387097250" sldId="292"/>
            <ac:grpSpMk id="37" creationId="{00000000-0008-0000-2300-00000B000000}"/>
          </ac:grpSpMkLst>
        </pc:grpChg>
        <pc:grpChg chg="mod">
          <ac:chgData name="Shameka Young" userId="5a43ba10-76ef-4bf6-b104-687e93c64e1a" providerId="ADAL" clId="{B9CC2F61-AAD4-4346-B4B7-4123EC5E347F}" dt="2020-04-25T01:29:10.695" v="3515" actId="1076"/>
          <ac:grpSpMkLst>
            <pc:docMk/>
            <pc:sldMk cId="1387097250" sldId="292"/>
            <ac:grpSpMk id="38" creationId="{00000000-0008-0000-2300-000002000000}"/>
          </ac:grpSpMkLst>
        </pc:grpChg>
        <pc:grpChg chg="mod">
          <ac:chgData name="Shameka Young" userId="5a43ba10-76ef-4bf6-b104-687e93c64e1a" providerId="ADAL" clId="{B9CC2F61-AAD4-4346-B4B7-4123EC5E347F}" dt="2020-04-24T23:46:37.076" v="3470" actId="1076"/>
          <ac:grpSpMkLst>
            <pc:docMk/>
            <pc:sldMk cId="1387097250" sldId="292"/>
            <ac:grpSpMk id="41" creationId="{00000000-0008-0000-2300-000004000000}"/>
          </ac:grpSpMkLst>
        </pc:grpChg>
        <pc:graphicFrameChg chg="mod">
          <ac:chgData name="Shameka Young" userId="5a43ba10-76ef-4bf6-b104-687e93c64e1a" providerId="ADAL" clId="{B9CC2F61-AAD4-4346-B4B7-4123EC5E347F}" dt="2020-05-04T15:06:21.516" v="4023"/>
          <ac:graphicFrameMkLst>
            <pc:docMk/>
            <pc:sldMk cId="1387097250" sldId="292"/>
            <ac:graphicFrameMk id="19" creationId="{00000000-0008-0000-2300-000003000000}"/>
          </ac:graphicFrameMkLst>
        </pc:graphicFrameChg>
        <pc:graphicFrameChg chg="mod">
          <ac:chgData name="Shameka Young" userId="5a43ba10-76ef-4bf6-b104-687e93c64e1a" providerId="ADAL" clId="{B9CC2F61-AAD4-4346-B4B7-4123EC5E347F}" dt="2020-05-04T02:09:51.768" v="3849"/>
          <ac:graphicFrameMkLst>
            <pc:docMk/>
            <pc:sldMk cId="1387097250" sldId="292"/>
            <ac:graphicFrameMk id="40" creationId="{00000000-0008-0000-2300-000003000000}"/>
          </ac:graphicFrameMkLst>
        </pc:graphicFrameChg>
      </pc:sldChg>
      <pc:sldChg chg="delSp modSp mod">
        <pc:chgData name="Shameka Young" userId="5a43ba10-76ef-4bf6-b104-687e93c64e1a" providerId="ADAL" clId="{B9CC2F61-AAD4-4346-B4B7-4123EC5E347F}" dt="2020-05-04T15:10:11.269" v="4028" actId="14100"/>
        <pc:sldMkLst>
          <pc:docMk/>
          <pc:sldMk cId="570915891" sldId="293"/>
        </pc:sldMkLst>
        <pc:spChg chg="mod">
          <ac:chgData name="Shameka Young" userId="5a43ba10-76ef-4bf6-b104-687e93c64e1a" providerId="ADAL" clId="{B9CC2F61-AAD4-4346-B4B7-4123EC5E347F}" dt="2020-04-25T01:01:05.887" v="3487" actId="20577"/>
          <ac:spMkLst>
            <pc:docMk/>
            <pc:sldMk cId="570915891" sldId="293"/>
            <ac:spMk id="2" creationId="{00000000-0000-0000-0000-000000000000}"/>
          </ac:spMkLst>
        </pc:spChg>
        <pc:spChg chg="mod">
          <ac:chgData name="Shameka Young" userId="5a43ba10-76ef-4bf6-b104-687e93c64e1a" providerId="ADAL" clId="{B9CC2F61-AAD4-4346-B4B7-4123EC5E347F}" dt="2020-05-04T15:10:02.670" v="4027" actId="14100"/>
          <ac:spMkLst>
            <pc:docMk/>
            <pc:sldMk cId="570915891" sldId="293"/>
            <ac:spMk id="27" creationId="{00000000-0008-0000-2400-000005000000}"/>
          </ac:spMkLst>
        </pc:spChg>
        <pc:grpChg chg="del">
          <ac:chgData name="Shameka Young" userId="5a43ba10-76ef-4bf6-b104-687e93c64e1a" providerId="ADAL" clId="{B9CC2F61-AAD4-4346-B4B7-4123EC5E347F}" dt="2020-04-25T01:00:26.233" v="3479" actId="478"/>
          <ac:grpSpMkLst>
            <pc:docMk/>
            <pc:sldMk cId="570915891" sldId="293"/>
            <ac:grpSpMk id="13" creationId="{00000000-0000-0000-0000-000000000000}"/>
          </ac:grpSpMkLst>
        </pc:grpChg>
        <pc:grpChg chg="mod">
          <ac:chgData name="Shameka Young" userId="5a43ba10-76ef-4bf6-b104-687e93c64e1a" providerId="ADAL" clId="{B9CC2F61-AAD4-4346-B4B7-4123EC5E347F}" dt="2020-05-04T15:10:11.269" v="4028" actId="14100"/>
          <ac:grpSpMkLst>
            <pc:docMk/>
            <pc:sldMk cId="570915891" sldId="293"/>
            <ac:grpSpMk id="22" creationId="{00000000-0008-0000-2400-00000B000000}"/>
          </ac:grpSpMkLst>
        </pc:grpChg>
        <pc:grpChg chg="mod">
          <ac:chgData name="Shameka Young" userId="5a43ba10-76ef-4bf6-b104-687e93c64e1a" providerId="ADAL" clId="{B9CC2F61-AAD4-4346-B4B7-4123EC5E347F}" dt="2020-05-04T15:09:58.993" v="4026" actId="1076"/>
          <ac:grpSpMkLst>
            <pc:docMk/>
            <pc:sldMk cId="570915891" sldId="293"/>
            <ac:grpSpMk id="23" creationId="{00000000-0008-0000-2400-000002000000}"/>
          </ac:grpSpMkLst>
        </pc:grpChg>
        <pc:grpChg chg="mod">
          <ac:chgData name="Shameka Young" userId="5a43ba10-76ef-4bf6-b104-687e93c64e1a" providerId="ADAL" clId="{B9CC2F61-AAD4-4346-B4B7-4123EC5E347F}" dt="2020-04-25T01:00:56.850" v="3484" actId="14100"/>
          <ac:grpSpMkLst>
            <pc:docMk/>
            <pc:sldMk cId="570915891" sldId="293"/>
            <ac:grpSpMk id="26" creationId="{00000000-0008-0000-2400-000004000000}"/>
          </ac:grpSpMkLst>
        </pc:grpChg>
        <pc:graphicFrameChg chg="mod">
          <ac:chgData name="Shameka Young" userId="5a43ba10-76ef-4bf6-b104-687e93c64e1a" providerId="ADAL" clId="{B9CC2F61-AAD4-4346-B4B7-4123EC5E347F}" dt="2020-05-04T15:09:58.993" v="4026" actId="1076"/>
          <ac:graphicFrameMkLst>
            <pc:docMk/>
            <pc:sldMk cId="570915891" sldId="293"/>
            <ac:graphicFrameMk id="25" creationId="{00000000-0008-0000-2400-000003000000}"/>
          </ac:graphicFrameMkLst>
        </pc:graphicFrameChg>
      </pc:sldChg>
      <pc:sldChg chg="delSp modSp mod">
        <pc:chgData name="Shameka Young" userId="5a43ba10-76ef-4bf6-b104-687e93c64e1a" providerId="ADAL" clId="{B9CC2F61-AAD4-4346-B4B7-4123EC5E347F}" dt="2020-05-14T14:50:44.067" v="4308" actId="14100"/>
        <pc:sldMkLst>
          <pc:docMk/>
          <pc:sldMk cId="3196284223" sldId="294"/>
        </pc:sldMkLst>
        <pc:spChg chg="mod">
          <ac:chgData name="Shameka Young" userId="5a43ba10-76ef-4bf6-b104-687e93c64e1a" providerId="ADAL" clId="{B9CC2F61-AAD4-4346-B4B7-4123EC5E347F}" dt="2020-04-25T01:10:14.692" v="3493" actId="20577"/>
          <ac:spMkLst>
            <pc:docMk/>
            <pc:sldMk cId="3196284223" sldId="294"/>
            <ac:spMk id="2" creationId="{00000000-0000-0000-0000-000000000000}"/>
          </ac:spMkLst>
        </pc:spChg>
        <pc:spChg chg="mod">
          <ac:chgData name="Shameka Young" userId="5a43ba10-76ef-4bf6-b104-687e93c64e1a" providerId="ADAL" clId="{B9CC2F61-AAD4-4346-B4B7-4123EC5E347F}" dt="2020-05-14T14:50:35.519" v="4305" actId="14100"/>
          <ac:spMkLst>
            <pc:docMk/>
            <pc:sldMk cId="3196284223" sldId="294"/>
            <ac:spMk id="18" creationId="{00000000-0008-0000-2500-000005000000}"/>
          </ac:spMkLst>
        </pc:spChg>
        <pc:spChg chg="mod">
          <ac:chgData name="Shameka Young" userId="5a43ba10-76ef-4bf6-b104-687e93c64e1a" providerId="ADAL" clId="{B9CC2F61-AAD4-4346-B4B7-4123EC5E347F}" dt="2020-05-14T14:50:44.067" v="4308" actId="14100"/>
          <ac:spMkLst>
            <pc:docMk/>
            <pc:sldMk cId="3196284223" sldId="294"/>
            <ac:spMk id="19" creationId="{00000000-0008-0000-2500-000006000000}"/>
          </ac:spMkLst>
        </pc:spChg>
        <pc:grpChg chg="mod">
          <ac:chgData name="Shameka Young" userId="5a43ba10-76ef-4bf6-b104-687e93c64e1a" providerId="ADAL" clId="{B9CC2F61-AAD4-4346-B4B7-4123EC5E347F}" dt="2020-04-25T01:28:51.006" v="3513" actId="1076"/>
          <ac:grpSpMkLst>
            <pc:docMk/>
            <pc:sldMk cId="3196284223" sldId="294"/>
            <ac:grpSpMk id="13" creationId="{00000000-0008-0000-2500-00000A000000}"/>
          </ac:grpSpMkLst>
        </pc:grpChg>
        <pc:grpChg chg="mod">
          <ac:chgData name="Shameka Young" userId="5a43ba10-76ef-4bf6-b104-687e93c64e1a" providerId="ADAL" clId="{B9CC2F61-AAD4-4346-B4B7-4123EC5E347F}" dt="2020-04-25T01:28:51.006" v="3513" actId="1076"/>
          <ac:grpSpMkLst>
            <pc:docMk/>
            <pc:sldMk cId="3196284223" sldId="294"/>
            <ac:grpSpMk id="14" creationId="{00000000-0008-0000-2500-000002000000}"/>
          </ac:grpSpMkLst>
        </pc:grpChg>
        <pc:grpChg chg="mod">
          <ac:chgData name="Shameka Young" userId="5a43ba10-76ef-4bf6-b104-687e93c64e1a" providerId="ADAL" clId="{B9CC2F61-AAD4-4346-B4B7-4123EC5E347F}" dt="2020-04-25T01:28:51.006" v="3513" actId="1076"/>
          <ac:grpSpMkLst>
            <pc:docMk/>
            <pc:sldMk cId="3196284223" sldId="294"/>
            <ac:grpSpMk id="17" creationId="{00000000-0008-0000-2500-000004000000}"/>
          </ac:grpSpMkLst>
        </pc:grpChg>
        <pc:grpChg chg="del">
          <ac:chgData name="Shameka Young" userId="5a43ba10-76ef-4bf6-b104-687e93c64e1a" providerId="ADAL" clId="{B9CC2F61-AAD4-4346-B4B7-4123EC5E347F}" dt="2020-04-25T01:10:00.396" v="3488" actId="478"/>
          <ac:grpSpMkLst>
            <pc:docMk/>
            <pc:sldMk cId="3196284223" sldId="294"/>
            <ac:grpSpMk id="24" creationId="{00000000-0000-0000-0000-000000000000}"/>
          </ac:grpSpMkLst>
        </pc:grpChg>
        <pc:graphicFrameChg chg="mod">
          <ac:chgData name="Shameka Young" userId="5a43ba10-76ef-4bf6-b104-687e93c64e1a" providerId="ADAL" clId="{B9CC2F61-AAD4-4346-B4B7-4123EC5E347F}" dt="2020-04-25T01:28:51.006" v="3513" actId="1076"/>
          <ac:graphicFrameMkLst>
            <pc:docMk/>
            <pc:sldMk cId="3196284223" sldId="294"/>
            <ac:graphicFrameMk id="16" creationId="{00000000-0008-0000-2500-000003000000}"/>
          </ac:graphicFrameMkLst>
        </pc:graphicFrameChg>
      </pc:sldChg>
      <pc:sldChg chg="delSp modSp mod">
        <pc:chgData name="Shameka Young" userId="5a43ba10-76ef-4bf6-b104-687e93c64e1a" providerId="ADAL" clId="{B9CC2F61-AAD4-4346-B4B7-4123EC5E347F}" dt="2020-05-04T15:20:52.907" v="4049" actId="14100"/>
        <pc:sldMkLst>
          <pc:docMk/>
          <pc:sldMk cId="633286385" sldId="295"/>
        </pc:sldMkLst>
        <pc:spChg chg="mod">
          <ac:chgData name="Shameka Young" userId="5a43ba10-76ef-4bf6-b104-687e93c64e1a" providerId="ADAL" clId="{B9CC2F61-AAD4-4346-B4B7-4123EC5E347F}" dt="2020-04-25T01:26:06.185" v="3509" actId="20577"/>
          <ac:spMkLst>
            <pc:docMk/>
            <pc:sldMk cId="633286385" sldId="295"/>
            <ac:spMk id="2" creationId="{00000000-0000-0000-0000-000000000000}"/>
          </ac:spMkLst>
        </pc:spChg>
        <pc:spChg chg="mod">
          <ac:chgData name="Shameka Young" userId="5a43ba10-76ef-4bf6-b104-687e93c64e1a" providerId="ADAL" clId="{B9CC2F61-AAD4-4346-B4B7-4123EC5E347F}" dt="2020-05-04T15:15:12.682" v="4033" actId="14100"/>
          <ac:spMkLst>
            <pc:docMk/>
            <pc:sldMk cId="633286385" sldId="295"/>
            <ac:spMk id="20" creationId="{00000000-0008-0000-2600-000005000000}"/>
          </ac:spMkLst>
        </pc:spChg>
        <pc:spChg chg="del mod">
          <ac:chgData name="Shameka Young" userId="5a43ba10-76ef-4bf6-b104-687e93c64e1a" providerId="ADAL" clId="{B9CC2F61-AAD4-4346-B4B7-4123EC5E347F}" dt="2020-05-04T15:20:46.919" v="4048" actId="478"/>
          <ac:spMkLst>
            <pc:docMk/>
            <pc:sldMk cId="633286385" sldId="295"/>
            <ac:spMk id="31" creationId="{00000000-0000-0000-0000-000000000000}"/>
          </ac:spMkLst>
        </pc:spChg>
        <pc:spChg chg="del">
          <ac:chgData name="Shameka Young" userId="5a43ba10-76ef-4bf6-b104-687e93c64e1a" providerId="ADAL" clId="{B9CC2F61-AAD4-4346-B4B7-4123EC5E347F}" dt="2020-05-04T15:16:57.488" v="4038" actId="478"/>
          <ac:spMkLst>
            <pc:docMk/>
            <pc:sldMk cId="633286385" sldId="295"/>
            <ac:spMk id="42" creationId="{00000000-0000-0000-0000-000000000000}"/>
          </ac:spMkLst>
        </pc:spChg>
        <pc:grpChg chg="del mod">
          <ac:chgData name="Shameka Young" userId="5a43ba10-76ef-4bf6-b104-687e93c64e1a" providerId="ADAL" clId="{B9CC2F61-AAD4-4346-B4B7-4123EC5E347F}" dt="2020-05-04T15:16:40.916" v="4035" actId="478"/>
          <ac:grpSpMkLst>
            <pc:docMk/>
            <pc:sldMk cId="633286385" sldId="295"/>
            <ac:grpSpMk id="15" creationId="{00000000-0008-0000-2600-00000B000000}"/>
          </ac:grpSpMkLst>
        </pc:grpChg>
        <pc:grpChg chg="mod">
          <ac:chgData name="Shameka Young" userId="5a43ba10-76ef-4bf6-b104-687e93c64e1a" providerId="ADAL" clId="{B9CC2F61-AAD4-4346-B4B7-4123EC5E347F}" dt="2020-05-04T15:16:53.805" v="4037"/>
          <ac:grpSpMkLst>
            <pc:docMk/>
            <pc:sldMk cId="633286385" sldId="295"/>
            <ac:grpSpMk id="24" creationId="{00000000-0008-0000-2600-00000B000000}"/>
          </ac:grpSpMkLst>
        </pc:grpChg>
        <pc:grpChg chg="mod">
          <ac:chgData name="Shameka Young" userId="5a43ba10-76ef-4bf6-b104-687e93c64e1a" providerId="ADAL" clId="{B9CC2F61-AAD4-4346-B4B7-4123EC5E347F}" dt="2020-05-04T15:16:53.805" v="4037"/>
          <ac:grpSpMkLst>
            <pc:docMk/>
            <pc:sldMk cId="633286385" sldId="295"/>
            <ac:grpSpMk id="25" creationId="{00000000-0008-0000-2600-000002000000}"/>
          </ac:grpSpMkLst>
        </pc:grpChg>
        <pc:grpChg chg="mod">
          <ac:chgData name="Shameka Young" userId="5a43ba10-76ef-4bf6-b104-687e93c64e1a" providerId="ADAL" clId="{B9CC2F61-AAD4-4346-B4B7-4123EC5E347F}" dt="2020-05-04T15:16:53.805" v="4037"/>
          <ac:grpSpMkLst>
            <pc:docMk/>
            <pc:sldMk cId="633286385" sldId="295"/>
            <ac:grpSpMk id="28" creationId="{00000000-0008-0000-2600-000004000000}"/>
          </ac:grpSpMkLst>
        </pc:grpChg>
        <pc:grpChg chg="del">
          <ac:chgData name="Shameka Young" userId="5a43ba10-76ef-4bf6-b104-687e93c64e1a" providerId="ADAL" clId="{B9CC2F61-AAD4-4346-B4B7-4123EC5E347F}" dt="2020-04-25T01:25:30.138" v="3502" actId="478"/>
          <ac:grpSpMkLst>
            <pc:docMk/>
            <pc:sldMk cId="633286385" sldId="295"/>
            <ac:grpSpMk id="33" creationId="{00000000-0000-0000-0000-000000000000}"/>
          </ac:grpSpMkLst>
        </pc:grpChg>
        <pc:grpChg chg="mod">
          <ac:chgData name="Shameka Young" userId="5a43ba10-76ef-4bf6-b104-687e93c64e1a" providerId="ADAL" clId="{B9CC2F61-AAD4-4346-B4B7-4123EC5E347F}" dt="2020-05-04T15:20:52.907" v="4049" actId="14100"/>
          <ac:grpSpMkLst>
            <pc:docMk/>
            <pc:sldMk cId="633286385" sldId="295"/>
            <ac:grpSpMk id="34" creationId="{00000000-0008-0000-2600-00000B000000}"/>
          </ac:grpSpMkLst>
        </pc:grpChg>
        <pc:graphicFrameChg chg="mod">
          <ac:chgData name="Shameka Young" userId="5a43ba10-76ef-4bf6-b104-687e93c64e1a" providerId="ADAL" clId="{B9CC2F61-AAD4-4346-B4B7-4123EC5E347F}" dt="2020-05-04T15:15:23.365" v="4034"/>
          <ac:graphicFrameMkLst>
            <pc:docMk/>
            <pc:sldMk cId="633286385" sldId="295"/>
            <ac:graphicFrameMk id="18" creationId="{00000000-0008-0000-2600-000003000000}"/>
          </ac:graphicFrameMkLst>
        </pc:graphicFrameChg>
      </pc:sldChg>
      <pc:sldChg chg="addSp delSp modSp">
        <pc:chgData name="Shameka Young" userId="5a43ba10-76ef-4bf6-b104-687e93c64e1a" providerId="ADAL" clId="{B9CC2F61-AAD4-4346-B4B7-4123EC5E347F}" dt="2020-05-15T18:36:59.897" v="4413" actId="1076"/>
        <pc:sldMkLst>
          <pc:docMk/>
          <pc:sldMk cId="1653728804" sldId="301"/>
        </pc:sldMkLst>
        <pc:spChg chg="mod">
          <ac:chgData name="Shameka Young" userId="5a43ba10-76ef-4bf6-b104-687e93c64e1a" providerId="ADAL" clId="{B9CC2F61-AAD4-4346-B4B7-4123EC5E347F}" dt="2020-04-30T16:07:42.291" v="3784" actId="20577"/>
          <ac:spMkLst>
            <pc:docMk/>
            <pc:sldMk cId="1653728804" sldId="301"/>
            <ac:spMk id="2" creationId="{00000000-0000-0000-0000-000000000000}"/>
          </ac:spMkLst>
        </pc:spChg>
        <pc:picChg chg="add del mod">
          <ac:chgData name="Shameka Young" userId="5a43ba10-76ef-4bf6-b104-687e93c64e1a" providerId="ADAL" clId="{B9CC2F61-AAD4-4346-B4B7-4123EC5E347F}" dt="2020-05-15T18:31:40.736" v="4398" actId="478"/>
          <ac:picMkLst>
            <pc:docMk/>
            <pc:sldMk cId="1653728804" sldId="301"/>
            <ac:picMk id="5" creationId="{90ABF9DA-AF50-49BE-97CE-8B61432CA5D6}"/>
          </ac:picMkLst>
        </pc:picChg>
        <pc:picChg chg="mod">
          <ac:chgData name="Shameka Young" userId="5a43ba10-76ef-4bf6-b104-687e93c64e1a" providerId="ADAL" clId="{B9CC2F61-AAD4-4346-B4B7-4123EC5E347F}" dt="2020-05-15T18:36:59.897" v="4413" actId="1076"/>
          <ac:picMkLst>
            <pc:docMk/>
            <pc:sldMk cId="1653728804" sldId="301"/>
            <ac:picMk id="6" creationId="{E8FC05E1-701F-45FD-9AE8-F1244E51C2C6}"/>
          </ac:picMkLst>
        </pc:picChg>
        <pc:picChg chg="del mod">
          <ac:chgData name="Shameka Young" userId="5a43ba10-76ef-4bf6-b104-687e93c64e1a" providerId="ADAL" clId="{B9CC2F61-AAD4-4346-B4B7-4123EC5E347F}" dt="2020-04-30T16:06:30.050" v="3771" actId="478"/>
          <ac:picMkLst>
            <pc:docMk/>
            <pc:sldMk cId="1653728804" sldId="301"/>
            <ac:picMk id="8" creationId="{00000000-0000-0000-0000-000000000000}"/>
          </ac:picMkLst>
        </pc:picChg>
      </pc:sldChg>
      <pc:sldChg chg="delSp modSp">
        <pc:chgData name="Shameka Young" userId="5a43ba10-76ef-4bf6-b104-687e93c64e1a" providerId="ADAL" clId="{B9CC2F61-AAD4-4346-B4B7-4123EC5E347F}" dt="2020-05-15T18:34:13.070" v="4404" actId="1076"/>
        <pc:sldMkLst>
          <pc:docMk/>
          <pc:sldMk cId="3783715526" sldId="302"/>
        </pc:sldMkLst>
        <pc:spChg chg="mod">
          <ac:chgData name="Shameka Young" userId="5a43ba10-76ef-4bf6-b104-687e93c64e1a" providerId="ADAL" clId="{B9CC2F61-AAD4-4346-B4B7-4123EC5E347F}" dt="2020-05-15T18:32:03.924" v="4401" actId="20577"/>
          <ac:spMkLst>
            <pc:docMk/>
            <pc:sldMk cId="3783715526" sldId="302"/>
            <ac:spMk id="2" creationId="{00000000-0000-0000-0000-000000000000}"/>
          </ac:spMkLst>
        </pc:spChg>
        <pc:picChg chg="del">
          <ac:chgData name="Shameka Young" userId="5a43ba10-76ef-4bf6-b104-687e93c64e1a" providerId="ADAL" clId="{B9CC2F61-AAD4-4346-B4B7-4123EC5E347F}" dt="2020-05-15T18:33:56.111" v="4402" actId="478"/>
          <ac:picMkLst>
            <pc:docMk/>
            <pc:sldMk cId="3783715526" sldId="302"/>
            <ac:picMk id="5" creationId="{00000000-0000-0000-0000-000000000000}"/>
          </ac:picMkLst>
        </pc:picChg>
        <pc:picChg chg="mod">
          <ac:chgData name="Shameka Young" userId="5a43ba10-76ef-4bf6-b104-687e93c64e1a" providerId="ADAL" clId="{B9CC2F61-AAD4-4346-B4B7-4123EC5E347F}" dt="2020-05-15T18:34:13.070" v="4404" actId="1076"/>
          <ac:picMkLst>
            <pc:docMk/>
            <pc:sldMk cId="3783715526" sldId="302"/>
            <ac:picMk id="6" creationId="{9AA2C5CB-14E8-43B8-8426-257AEA2874A8}"/>
          </ac:picMkLst>
        </pc:picChg>
      </pc:sldChg>
      <pc:sldChg chg="addSp delSp modSp">
        <pc:chgData name="Shameka Young" userId="5a43ba10-76ef-4bf6-b104-687e93c64e1a" providerId="ADAL" clId="{B9CC2F61-AAD4-4346-B4B7-4123EC5E347F}" dt="2020-05-15T18:37:09.309" v="4415" actId="1076"/>
        <pc:sldMkLst>
          <pc:docMk/>
          <pc:sldMk cId="3756314619" sldId="303"/>
        </pc:sldMkLst>
        <pc:spChg chg="mod">
          <ac:chgData name="Shameka Young" userId="5a43ba10-76ef-4bf6-b104-687e93c64e1a" providerId="ADAL" clId="{B9CC2F61-AAD4-4346-B4B7-4123EC5E347F}" dt="2020-04-30T16:08:50.103" v="3794" actId="20577"/>
          <ac:spMkLst>
            <pc:docMk/>
            <pc:sldMk cId="3756314619" sldId="303"/>
            <ac:spMk id="2" creationId="{00000000-0000-0000-0000-000000000000}"/>
          </ac:spMkLst>
        </pc:spChg>
        <pc:picChg chg="add del mod">
          <ac:chgData name="Shameka Young" userId="5a43ba10-76ef-4bf6-b104-687e93c64e1a" providerId="ADAL" clId="{B9CC2F61-AAD4-4346-B4B7-4123EC5E347F}" dt="2020-04-30T16:08:17.719" v="3786" actId="478"/>
          <ac:picMkLst>
            <pc:docMk/>
            <pc:sldMk cId="3756314619" sldId="303"/>
            <ac:picMk id="5" creationId="{00000000-0000-0000-0000-000000000000}"/>
          </ac:picMkLst>
        </pc:picChg>
        <pc:picChg chg="mod">
          <ac:chgData name="Shameka Young" userId="5a43ba10-76ef-4bf6-b104-687e93c64e1a" providerId="ADAL" clId="{B9CC2F61-AAD4-4346-B4B7-4123EC5E347F}" dt="2020-05-15T18:37:09.309" v="4415" actId="1076"/>
          <ac:picMkLst>
            <pc:docMk/>
            <pc:sldMk cId="3756314619" sldId="303"/>
            <ac:picMk id="5" creationId="{32E04025-C163-47CF-AEF0-68CB4E69DA52}"/>
          </ac:picMkLst>
        </pc:picChg>
        <pc:picChg chg="add del mod">
          <ac:chgData name="Shameka Young" userId="5a43ba10-76ef-4bf6-b104-687e93c64e1a" providerId="ADAL" clId="{B9CC2F61-AAD4-4346-B4B7-4123EC5E347F}" dt="2020-04-30T15:58:20.753" v="3764" actId="931"/>
          <ac:picMkLst>
            <pc:docMk/>
            <pc:sldMk cId="3756314619" sldId="303"/>
            <ac:picMk id="6" creationId="{CE3C8927-F8CF-47EA-83C6-328FE7E5C920}"/>
          </ac:picMkLst>
        </pc:picChg>
        <pc:picChg chg="add del mod">
          <ac:chgData name="Shameka Young" userId="5a43ba10-76ef-4bf6-b104-687e93c64e1a" providerId="ADAL" clId="{B9CC2F61-AAD4-4346-B4B7-4123EC5E347F}" dt="2020-05-15T18:36:12.636" v="4405" actId="478"/>
          <ac:picMkLst>
            <pc:docMk/>
            <pc:sldMk cId="3756314619" sldId="303"/>
            <ac:picMk id="8" creationId="{CB659A1D-11E1-438F-8563-EC779C8F75C2}"/>
          </ac:picMkLst>
        </pc:picChg>
      </pc:sldChg>
      <pc:sldChg chg="addSp delSp modSp">
        <pc:chgData name="Shameka Young" userId="5a43ba10-76ef-4bf6-b104-687e93c64e1a" providerId="ADAL" clId="{B9CC2F61-AAD4-4346-B4B7-4123EC5E347F}" dt="2020-05-15T18:43:56.773" v="4427" actId="1076"/>
        <pc:sldMkLst>
          <pc:docMk/>
          <pc:sldMk cId="1911673568" sldId="304"/>
        </pc:sldMkLst>
        <pc:spChg chg="mod">
          <ac:chgData name="Shameka Young" userId="5a43ba10-76ef-4bf6-b104-687e93c64e1a" providerId="ADAL" clId="{B9CC2F61-AAD4-4346-B4B7-4123EC5E347F}" dt="2020-04-30T16:09:59.661" v="3803" actId="20577"/>
          <ac:spMkLst>
            <pc:docMk/>
            <pc:sldMk cId="1911673568" sldId="304"/>
            <ac:spMk id="2" creationId="{00000000-0000-0000-0000-000000000000}"/>
          </ac:spMkLst>
        </pc:spChg>
        <pc:picChg chg="del mod">
          <ac:chgData name="Shameka Young" userId="5a43ba10-76ef-4bf6-b104-687e93c64e1a" providerId="ADAL" clId="{B9CC2F61-AAD4-4346-B4B7-4123EC5E347F}" dt="2020-04-30T16:09:30.720" v="3796" actId="478"/>
          <ac:picMkLst>
            <pc:docMk/>
            <pc:sldMk cId="1911673568" sldId="304"/>
            <ac:picMk id="3" creationId="{00000000-0000-0000-0000-000000000000}"/>
          </ac:picMkLst>
        </pc:picChg>
        <pc:picChg chg="mod">
          <ac:chgData name="Shameka Young" userId="5a43ba10-76ef-4bf6-b104-687e93c64e1a" providerId="ADAL" clId="{B9CC2F61-AAD4-4346-B4B7-4123EC5E347F}" dt="2020-05-15T18:43:56.773" v="4427" actId="1076"/>
          <ac:picMkLst>
            <pc:docMk/>
            <pc:sldMk cId="1911673568" sldId="304"/>
            <ac:picMk id="5" creationId="{454B5844-E771-442F-8341-39E91D9DF660}"/>
          </ac:picMkLst>
        </pc:picChg>
        <pc:picChg chg="add del mod">
          <ac:chgData name="Shameka Young" userId="5a43ba10-76ef-4bf6-b104-687e93c64e1a" providerId="ADAL" clId="{B9CC2F61-AAD4-4346-B4B7-4123EC5E347F}" dt="2020-05-15T18:43:11.512" v="4416" actId="478"/>
          <ac:picMkLst>
            <pc:docMk/>
            <pc:sldMk cId="1911673568" sldId="304"/>
            <ac:picMk id="6" creationId="{605E5FCB-C1DB-4BB4-B6BC-28FEDAB54516}"/>
          </ac:picMkLst>
        </pc:picChg>
      </pc:sldChg>
      <pc:sldChg chg="delSp modSp mod">
        <pc:chgData name="Shameka Young" userId="5a43ba10-76ef-4bf6-b104-687e93c64e1a" providerId="ADAL" clId="{B9CC2F61-AAD4-4346-B4B7-4123EC5E347F}" dt="2020-05-04T15:31:06.180" v="4069" actId="14100"/>
        <pc:sldMkLst>
          <pc:docMk/>
          <pc:sldMk cId="1360160098" sldId="305"/>
        </pc:sldMkLst>
        <pc:spChg chg="mod">
          <ac:chgData name="Shameka Young" userId="5a43ba10-76ef-4bf6-b104-687e93c64e1a" providerId="ADAL" clId="{B9CC2F61-AAD4-4346-B4B7-4123EC5E347F}" dt="2020-04-25T02:38:11.126" v="3582" actId="20577"/>
          <ac:spMkLst>
            <pc:docMk/>
            <pc:sldMk cId="1360160098" sldId="305"/>
            <ac:spMk id="2" creationId="{00000000-0000-0000-0000-000000000000}"/>
          </ac:spMkLst>
        </pc:spChg>
        <pc:spChg chg="mod">
          <ac:chgData name="Shameka Young" userId="5a43ba10-76ef-4bf6-b104-687e93c64e1a" providerId="ADAL" clId="{B9CC2F61-AAD4-4346-B4B7-4123EC5E347F}" dt="2020-05-04T15:31:06.180" v="4069" actId="14100"/>
          <ac:spMkLst>
            <pc:docMk/>
            <pc:sldMk cId="1360160098" sldId="305"/>
            <ac:spMk id="6" creationId="{00000000-0000-0000-0000-000000000000}"/>
          </ac:spMkLst>
        </pc:spChg>
        <pc:graphicFrameChg chg="del mod">
          <ac:chgData name="Shameka Young" userId="5a43ba10-76ef-4bf6-b104-687e93c64e1a" providerId="ADAL" clId="{B9CC2F61-AAD4-4346-B4B7-4123EC5E347F}" dt="2020-05-04T15:29:36.031" v="4054" actId="478"/>
          <ac:graphicFrameMkLst>
            <pc:docMk/>
            <pc:sldMk cId="1360160098" sldId="305"/>
            <ac:graphicFrameMk id="7" creationId="{00000000-0008-0000-3000-000003000000}"/>
          </ac:graphicFrameMkLst>
        </pc:graphicFrameChg>
        <pc:graphicFrameChg chg="del">
          <ac:chgData name="Shameka Young" userId="5a43ba10-76ef-4bf6-b104-687e93c64e1a" providerId="ADAL" clId="{B9CC2F61-AAD4-4346-B4B7-4123EC5E347F}" dt="2020-04-25T02:37:39.535" v="3577" actId="478"/>
          <ac:graphicFrameMkLst>
            <pc:docMk/>
            <pc:sldMk cId="1360160098" sldId="305"/>
            <ac:graphicFrameMk id="8" creationId="{00000000-0000-0000-0000-000000000000}"/>
          </ac:graphicFrameMkLst>
        </pc:graphicFrameChg>
        <pc:graphicFrameChg chg="mod">
          <ac:chgData name="Shameka Young" userId="5a43ba10-76ef-4bf6-b104-687e93c64e1a" providerId="ADAL" clId="{B9CC2F61-AAD4-4346-B4B7-4123EC5E347F}" dt="2020-05-04T15:30:00.054" v="4058" actId="14100"/>
          <ac:graphicFrameMkLst>
            <pc:docMk/>
            <pc:sldMk cId="1360160098" sldId="305"/>
            <ac:graphicFrameMk id="8" creationId="{00000000-0008-0000-3000-000003000000}"/>
          </ac:graphicFrameMkLst>
        </pc:graphicFrameChg>
      </pc:sldChg>
      <pc:sldChg chg="delSp modSp mod">
        <pc:chgData name="Shameka Young" userId="5a43ba10-76ef-4bf6-b104-687e93c64e1a" providerId="ADAL" clId="{B9CC2F61-AAD4-4346-B4B7-4123EC5E347F}" dt="2020-05-07T16:00:37.943" v="4135" actId="14100"/>
        <pc:sldMkLst>
          <pc:docMk/>
          <pc:sldMk cId="492347228" sldId="310"/>
        </pc:sldMkLst>
        <pc:spChg chg="mod">
          <ac:chgData name="Shameka Young" userId="5a43ba10-76ef-4bf6-b104-687e93c64e1a" providerId="ADAL" clId="{B9CC2F61-AAD4-4346-B4B7-4123EC5E347F}" dt="2020-04-22T00:09:37.840" v="2058" actId="20577"/>
          <ac:spMkLst>
            <pc:docMk/>
            <pc:sldMk cId="492347228" sldId="310"/>
            <ac:spMk id="2" creationId="{00000000-0000-0000-0000-000000000000}"/>
          </ac:spMkLst>
        </pc:spChg>
        <pc:grpChg chg="del mod">
          <ac:chgData name="Shameka Young" userId="5a43ba10-76ef-4bf6-b104-687e93c64e1a" providerId="ADAL" clId="{B9CC2F61-AAD4-4346-B4B7-4123EC5E347F}" dt="2020-05-07T15:48:05.886" v="4122" actId="478"/>
          <ac:grpSpMkLst>
            <pc:docMk/>
            <pc:sldMk cId="492347228" sldId="310"/>
            <ac:grpSpMk id="7" creationId="{00000000-0008-0000-1A00-000004000000}"/>
          </ac:grpSpMkLst>
        </pc:grpChg>
        <pc:grpChg chg="del mod">
          <ac:chgData name="Shameka Young" userId="5a43ba10-76ef-4bf6-b104-687e93c64e1a" providerId="ADAL" clId="{B9CC2F61-AAD4-4346-B4B7-4123EC5E347F}" dt="2020-05-07T15:58:41.924" v="4126" actId="478"/>
          <ac:grpSpMkLst>
            <pc:docMk/>
            <pc:sldMk cId="492347228" sldId="310"/>
            <ac:grpSpMk id="10" creationId="{00000000-0008-0000-1A00-000004000000}"/>
          </ac:grpSpMkLst>
        </pc:grpChg>
        <pc:grpChg chg="del">
          <ac:chgData name="Shameka Young" userId="5a43ba10-76ef-4bf6-b104-687e93c64e1a" providerId="ADAL" clId="{B9CC2F61-AAD4-4346-B4B7-4123EC5E347F}" dt="2020-04-22T00:09:20.056" v="2054" actId="478"/>
          <ac:grpSpMkLst>
            <pc:docMk/>
            <pc:sldMk cId="492347228" sldId="310"/>
            <ac:grpSpMk id="12" creationId="{00000000-0000-0000-0000-000000000000}"/>
          </ac:grpSpMkLst>
        </pc:grpChg>
        <pc:grpChg chg="mod">
          <ac:chgData name="Shameka Young" userId="5a43ba10-76ef-4bf6-b104-687e93c64e1a" providerId="ADAL" clId="{B9CC2F61-AAD4-4346-B4B7-4123EC5E347F}" dt="2020-05-07T16:00:37.943" v="4135" actId="14100"/>
          <ac:grpSpMkLst>
            <pc:docMk/>
            <pc:sldMk cId="492347228" sldId="310"/>
            <ac:grpSpMk id="13" creationId="{00000000-0008-0000-1A00-000004000000}"/>
          </ac:grpSpMkLst>
        </pc:grpChg>
        <pc:graphicFrameChg chg="mod">
          <ac:chgData name="Shameka Young" userId="5a43ba10-76ef-4bf6-b104-687e93c64e1a" providerId="ADAL" clId="{B9CC2F61-AAD4-4346-B4B7-4123EC5E347F}" dt="2020-04-28T18:44:22.956" v="3711"/>
          <ac:graphicFrameMkLst>
            <pc:docMk/>
            <pc:sldMk cId="492347228" sldId="310"/>
            <ac:graphicFrameMk id="8" creationId="{00000000-0008-0000-1A00-000002000000}"/>
          </ac:graphicFrameMkLst>
        </pc:graphicFrameChg>
        <pc:graphicFrameChg chg="mod">
          <ac:chgData name="Shameka Young" userId="5a43ba10-76ef-4bf6-b104-687e93c64e1a" providerId="ADAL" clId="{B9CC2F61-AAD4-4346-B4B7-4123EC5E347F}" dt="2020-05-07T16:00:37.943" v="4135" actId="14100"/>
          <ac:graphicFrameMkLst>
            <pc:docMk/>
            <pc:sldMk cId="492347228" sldId="310"/>
            <ac:graphicFrameMk id="14" creationId="{00000000-0008-0000-1A00-000002000000}"/>
          </ac:graphicFrameMkLst>
        </pc:graphicFrameChg>
      </pc:sldChg>
      <pc:sldChg chg="modSp">
        <pc:chgData name="Shameka Young" userId="5a43ba10-76ef-4bf6-b104-687e93c64e1a" providerId="ADAL" clId="{B9CC2F61-AAD4-4346-B4B7-4123EC5E347F}" dt="2020-04-22T14:08:49.403" v="2100" actId="1076"/>
        <pc:sldMkLst>
          <pc:docMk/>
          <pc:sldMk cId="3239127238" sldId="311"/>
        </pc:sldMkLst>
        <pc:spChg chg="mod">
          <ac:chgData name="Shameka Young" userId="5a43ba10-76ef-4bf6-b104-687e93c64e1a" providerId="ADAL" clId="{B9CC2F61-AAD4-4346-B4B7-4123EC5E347F}" dt="2020-04-22T14:08:49.403" v="2100" actId="1076"/>
          <ac:spMkLst>
            <pc:docMk/>
            <pc:sldMk cId="3239127238" sldId="311"/>
            <ac:spMk id="2" creationId="{00000000-0000-0000-0000-000000000000}"/>
          </ac:spMkLst>
        </pc:spChg>
        <pc:graphicFrameChg chg="mod">
          <ac:chgData name="Shameka Young" userId="5a43ba10-76ef-4bf6-b104-687e93c64e1a" providerId="ADAL" clId="{B9CC2F61-AAD4-4346-B4B7-4123EC5E347F}" dt="2020-04-22T14:08:45.180" v="2099" actId="14100"/>
          <ac:graphicFrameMkLst>
            <pc:docMk/>
            <pc:sldMk cId="3239127238" sldId="311"/>
            <ac:graphicFrameMk id="5" creationId="{00000000-0000-0000-0000-000000000000}"/>
          </ac:graphicFrameMkLst>
        </pc:graphicFrameChg>
        <pc:graphicFrameChg chg="mod">
          <ac:chgData name="Shameka Young" userId="5a43ba10-76ef-4bf6-b104-687e93c64e1a" providerId="ADAL" clId="{B9CC2F61-AAD4-4346-B4B7-4123EC5E347F}" dt="2020-04-22T14:08:29.667" v="2094" actId="14100"/>
          <ac:graphicFrameMkLst>
            <pc:docMk/>
            <pc:sldMk cId="3239127238" sldId="311"/>
            <ac:graphicFrameMk id="7" creationId="{00000000-0000-0000-0000-000000000000}"/>
          </ac:graphicFrameMkLst>
        </pc:graphicFrameChg>
      </pc:sldChg>
      <pc:sldChg chg="delSp modSp mod">
        <pc:chgData name="Shameka Young" userId="5a43ba10-76ef-4bf6-b104-687e93c64e1a" providerId="ADAL" clId="{B9CC2F61-AAD4-4346-B4B7-4123EC5E347F}" dt="2020-04-29T14:18:25.497" v="3741" actId="20577"/>
        <pc:sldMkLst>
          <pc:docMk/>
          <pc:sldMk cId="388462985" sldId="312"/>
        </pc:sldMkLst>
        <pc:spChg chg="mod">
          <ac:chgData name="Shameka Young" userId="5a43ba10-76ef-4bf6-b104-687e93c64e1a" providerId="ADAL" clId="{B9CC2F61-AAD4-4346-B4B7-4123EC5E347F}" dt="2020-04-25T01:42:22.954" v="3524" actId="20577"/>
          <ac:spMkLst>
            <pc:docMk/>
            <pc:sldMk cId="388462985" sldId="312"/>
            <ac:spMk id="2" creationId="{00000000-0000-0000-0000-000000000000}"/>
          </ac:spMkLst>
        </pc:spChg>
        <pc:spChg chg="mod">
          <ac:chgData name="Shameka Young" userId="5a43ba10-76ef-4bf6-b104-687e93c64e1a" providerId="ADAL" clId="{B9CC2F61-AAD4-4346-B4B7-4123EC5E347F}" dt="2020-04-25T01:42:35.612" v="3526" actId="14100"/>
          <ac:spMkLst>
            <pc:docMk/>
            <pc:sldMk cId="388462985" sldId="312"/>
            <ac:spMk id="12" creationId="{00000000-0008-0000-2700-000004000000}"/>
          </ac:spMkLst>
        </pc:spChg>
        <pc:spChg chg="mod">
          <ac:chgData name="Shameka Young" userId="5a43ba10-76ef-4bf6-b104-687e93c64e1a" providerId="ADAL" clId="{B9CC2F61-AAD4-4346-B4B7-4123EC5E347F}" dt="2020-04-29T14:18:25.497" v="3741" actId="20577"/>
          <ac:spMkLst>
            <pc:docMk/>
            <pc:sldMk cId="388462985" sldId="312"/>
            <ac:spMk id="15" creationId="{00000000-0008-0000-2700-000004000000}"/>
          </ac:spMkLst>
        </pc:spChg>
        <pc:grpChg chg="del mod">
          <ac:chgData name="Shameka Young" userId="5a43ba10-76ef-4bf6-b104-687e93c64e1a" providerId="ADAL" clId="{B9CC2F61-AAD4-4346-B4B7-4123EC5E347F}" dt="2020-04-25T01:53:16.479" v="3530" actId="478"/>
          <ac:grpSpMkLst>
            <pc:docMk/>
            <pc:sldMk cId="388462985" sldId="312"/>
            <ac:grpSpMk id="7" creationId="{00000000-0008-0000-2700-000005000000}"/>
          </ac:grpSpMkLst>
        </pc:grpChg>
        <pc:grpChg chg="del">
          <ac:chgData name="Shameka Young" userId="5a43ba10-76ef-4bf6-b104-687e93c64e1a" providerId="ADAL" clId="{B9CC2F61-AAD4-4346-B4B7-4123EC5E347F}" dt="2020-04-25T01:41:42.161" v="3516" actId="478"/>
          <ac:grpSpMkLst>
            <pc:docMk/>
            <pc:sldMk cId="388462985" sldId="312"/>
            <ac:grpSpMk id="8" creationId="{00000000-0000-0000-0000-000000000000}"/>
          </ac:grpSpMkLst>
        </pc:grpChg>
        <pc:grpChg chg="mod">
          <ac:chgData name="Shameka Young" userId="5a43ba10-76ef-4bf6-b104-687e93c64e1a" providerId="ADAL" clId="{B9CC2F61-AAD4-4346-B4B7-4123EC5E347F}" dt="2020-04-25T01:54:13.458" v="3542" actId="14100"/>
          <ac:grpSpMkLst>
            <pc:docMk/>
            <pc:sldMk cId="388462985" sldId="312"/>
            <ac:grpSpMk id="13" creationId="{00000000-0008-0000-2700-000005000000}"/>
          </ac:grpSpMkLst>
        </pc:grpChg>
        <pc:graphicFrameChg chg="mod">
          <ac:chgData name="Shameka Young" userId="5a43ba10-76ef-4bf6-b104-687e93c64e1a" providerId="ADAL" clId="{B9CC2F61-AAD4-4346-B4B7-4123EC5E347F}" dt="2020-04-25T01:42:08.171" v="3520" actId="1076"/>
          <ac:graphicFrameMkLst>
            <pc:docMk/>
            <pc:sldMk cId="388462985" sldId="312"/>
            <ac:graphicFrameMk id="11" creationId="{00000000-0008-0000-2700-000002000000}"/>
          </ac:graphicFrameMkLst>
        </pc:graphicFrameChg>
        <pc:graphicFrameChg chg="mod">
          <ac:chgData name="Shameka Young" userId="5a43ba10-76ef-4bf6-b104-687e93c64e1a" providerId="ADAL" clId="{B9CC2F61-AAD4-4346-B4B7-4123EC5E347F}" dt="2020-04-25T01:54:13.458" v="3542" actId="14100"/>
          <ac:graphicFrameMkLst>
            <pc:docMk/>
            <pc:sldMk cId="388462985" sldId="312"/>
            <ac:graphicFrameMk id="14" creationId="{00000000-0008-0000-2700-000002000000}"/>
          </ac:graphicFrameMkLst>
        </pc:graphicFrameChg>
      </pc:sldChg>
      <pc:sldChg chg="delSp modSp mod">
        <pc:chgData name="Shameka Young" userId="5a43ba10-76ef-4bf6-b104-687e93c64e1a" providerId="ADAL" clId="{B9CC2F61-AAD4-4346-B4B7-4123EC5E347F}" dt="2020-04-25T02:05:33.742" v="3554" actId="1076"/>
        <pc:sldMkLst>
          <pc:docMk/>
          <pc:sldMk cId="1168311302" sldId="313"/>
        </pc:sldMkLst>
        <pc:spChg chg="mod">
          <ac:chgData name="Shameka Young" userId="5a43ba10-76ef-4bf6-b104-687e93c64e1a" providerId="ADAL" clId="{B9CC2F61-AAD4-4346-B4B7-4123EC5E347F}" dt="2020-04-25T02:04:53.680" v="3548" actId="20577"/>
          <ac:spMkLst>
            <pc:docMk/>
            <pc:sldMk cId="1168311302" sldId="313"/>
            <ac:spMk id="2" creationId="{00000000-0000-0000-0000-000000000000}"/>
          </ac:spMkLst>
        </pc:spChg>
        <pc:grpChg chg="del">
          <ac:chgData name="Shameka Young" userId="5a43ba10-76ef-4bf6-b104-687e93c64e1a" providerId="ADAL" clId="{B9CC2F61-AAD4-4346-B4B7-4123EC5E347F}" dt="2020-04-25T02:04:28.613" v="3543" actId="478"/>
          <ac:grpSpMkLst>
            <pc:docMk/>
            <pc:sldMk cId="1168311302" sldId="313"/>
            <ac:grpSpMk id="7" creationId="{00000000-0000-0000-0000-000000000000}"/>
          </ac:grpSpMkLst>
        </pc:grpChg>
        <pc:grpChg chg="mod">
          <ac:chgData name="Shameka Young" userId="5a43ba10-76ef-4bf6-b104-687e93c64e1a" providerId="ADAL" clId="{B9CC2F61-AAD4-4346-B4B7-4123EC5E347F}" dt="2020-04-25T02:05:33.742" v="3554" actId="1076"/>
          <ac:grpSpMkLst>
            <pc:docMk/>
            <pc:sldMk cId="1168311302" sldId="313"/>
            <ac:grpSpMk id="8" creationId="{00000000-0008-0000-2800-000005000000}"/>
          </ac:grpSpMkLst>
        </pc:grpChg>
        <pc:graphicFrameChg chg="mod">
          <ac:chgData name="Shameka Young" userId="5a43ba10-76ef-4bf6-b104-687e93c64e1a" providerId="ADAL" clId="{B9CC2F61-AAD4-4346-B4B7-4123EC5E347F}" dt="2020-04-25T02:05:33.742" v="3554" actId="1076"/>
          <ac:graphicFrameMkLst>
            <pc:docMk/>
            <pc:sldMk cId="1168311302" sldId="313"/>
            <ac:graphicFrameMk id="11" creationId="{00000000-0008-0000-2800-000002000000}"/>
          </ac:graphicFrameMkLst>
        </pc:graphicFrameChg>
      </pc:sldChg>
      <pc:sldChg chg="delSp modSp mod">
        <pc:chgData name="Shameka Young" userId="5a43ba10-76ef-4bf6-b104-687e93c64e1a" providerId="ADAL" clId="{B9CC2F61-AAD4-4346-B4B7-4123EC5E347F}" dt="2020-05-04T15:26:23.084" v="4051" actId="20577"/>
        <pc:sldMkLst>
          <pc:docMk/>
          <pc:sldMk cId="243224100" sldId="314"/>
        </pc:sldMkLst>
        <pc:spChg chg="mod">
          <ac:chgData name="Shameka Young" userId="5a43ba10-76ef-4bf6-b104-687e93c64e1a" providerId="ADAL" clId="{B9CC2F61-AAD4-4346-B4B7-4123EC5E347F}" dt="2020-04-25T02:11:17.648" v="3559" actId="20577"/>
          <ac:spMkLst>
            <pc:docMk/>
            <pc:sldMk cId="243224100" sldId="314"/>
            <ac:spMk id="2" creationId="{00000000-0000-0000-0000-000000000000}"/>
          </ac:spMkLst>
        </pc:spChg>
        <pc:grpChg chg="mod">
          <ac:chgData name="Shameka Young" userId="5a43ba10-76ef-4bf6-b104-687e93c64e1a" providerId="ADAL" clId="{B9CC2F61-AAD4-4346-B4B7-4123EC5E347F}" dt="2020-04-25T02:11:30.699" v="3560" actId="1076"/>
          <ac:grpSpMkLst>
            <pc:docMk/>
            <pc:sldMk cId="243224100" sldId="314"/>
            <ac:grpSpMk id="7" creationId="{00000000-0008-0000-2900-000005000000}"/>
          </ac:grpSpMkLst>
        </pc:grpChg>
        <pc:grpChg chg="del">
          <ac:chgData name="Shameka Young" userId="5a43ba10-76ef-4bf6-b104-687e93c64e1a" providerId="ADAL" clId="{B9CC2F61-AAD4-4346-B4B7-4123EC5E347F}" dt="2020-04-25T02:11:02.003" v="3555" actId="478"/>
          <ac:grpSpMkLst>
            <pc:docMk/>
            <pc:sldMk cId="243224100" sldId="314"/>
            <ac:grpSpMk id="8" creationId="{00000000-0000-0000-0000-000000000000}"/>
          </ac:grpSpMkLst>
        </pc:grpChg>
        <pc:graphicFrameChg chg="mod">
          <ac:chgData name="Shameka Young" userId="5a43ba10-76ef-4bf6-b104-687e93c64e1a" providerId="ADAL" clId="{B9CC2F61-AAD4-4346-B4B7-4123EC5E347F}" dt="2020-05-04T15:26:23.084" v="4051" actId="20577"/>
          <ac:graphicFrameMkLst>
            <pc:docMk/>
            <pc:sldMk cId="243224100" sldId="314"/>
            <ac:graphicFrameMk id="11" creationId="{00000000-0008-0000-2900-000002000000}"/>
          </ac:graphicFrameMkLst>
        </pc:graphicFrameChg>
      </pc:sldChg>
      <pc:sldChg chg="delSp modSp mod">
        <pc:chgData name="Shameka Young" userId="5a43ba10-76ef-4bf6-b104-687e93c64e1a" providerId="ADAL" clId="{B9CC2F61-AAD4-4346-B4B7-4123EC5E347F}" dt="2020-04-28T21:48:31.928" v="3734" actId="14100"/>
        <pc:sldMkLst>
          <pc:docMk/>
          <pc:sldMk cId="2899105808" sldId="315"/>
        </pc:sldMkLst>
        <pc:spChg chg="mod">
          <ac:chgData name="Shameka Young" userId="5a43ba10-76ef-4bf6-b104-687e93c64e1a" providerId="ADAL" clId="{B9CC2F61-AAD4-4346-B4B7-4123EC5E347F}" dt="2020-04-25T02:17:44.677" v="3566" actId="20577"/>
          <ac:spMkLst>
            <pc:docMk/>
            <pc:sldMk cId="2899105808" sldId="315"/>
            <ac:spMk id="2" creationId="{00000000-0000-0000-0000-000000000000}"/>
          </ac:spMkLst>
        </pc:spChg>
        <pc:grpChg chg="mod">
          <ac:chgData name="Shameka Young" userId="5a43ba10-76ef-4bf6-b104-687e93c64e1a" providerId="ADAL" clId="{B9CC2F61-AAD4-4346-B4B7-4123EC5E347F}" dt="2020-04-28T21:48:31.928" v="3734" actId="14100"/>
          <ac:grpSpMkLst>
            <pc:docMk/>
            <pc:sldMk cId="2899105808" sldId="315"/>
            <ac:grpSpMk id="7" creationId="{00000000-0008-0000-2A00-000005000000}"/>
          </ac:grpSpMkLst>
        </pc:grpChg>
        <pc:grpChg chg="del">
          <ac:chgData name="Shameka Young" userId="5a43ba10-76ef-4bf6-b104-687e93c64e1a" providerId="ADAL" clId="{B9CC2F61-AAD4-4346-B4B7-4123EC5E347F}" dt="2020-04-25T02:17:22.357" v="3561" actId="478"/>
          <ac:grpSpMkLst>
            <pc:docMk/>
            <pc:sldMk cId="2899105808" sldId="315"/>
            <ac:grpSpMk id="8" creationId="{00000000-0000-0000-0000-000000000000}"/>
          </ac:grpSpMkLst>
        </pc:grpChg>
        <pc:graphicFrameChg chg="mod">
          <ac:chgData name="Shameka Young" userId="5a43ba10-76ef-4bf6-b104-687e93c64e1a" providerId="ADAL" clId="{B9CC2F61-AAD4-4346-B4B7-4123EC5E347F}" dt="2020-04-28T21:48:23.750" v="3732"/>
          <ac:graphicFrameMkLst>
            <pc:docMk/>
            <pc:sldMk cId="2899105808" sldId="315"/>
            <ac:graphicFrameMk id="11" creationId="{00000000-0008-0000-2A00-000002000000}"/>
          </ac:graphicFrameMkLst>
        </pc:graphicFrameChg>
      </pc:sldChg>
      <pc:sldChg chg="delSp modSp mod">
        <pc:chgData name="Shameka Young" userId="5a43ba10-76ef-4bf6-b104-687e93c64e1a" providerId="ADAL" clId="{B9CC2F61-AAD4-4346-B4B7-4123EC5E347F}" dt="2020-04-25T02:25:00.347" v="3576" actId="20577"/>
        <pc:sldMkLst>
          <pc:docMk/>
          <pc:sldMk cId="2009161474" sldId="316"/>
        </pc:sldMkLst>
        <pc:spChg chg="mod">
          <ac:chgData name="Shameka Young" userId="5a43ba10-76ef-4bf6-b104-687e93c64e1a" providerId="ADAL" clId="{B9CC2F61-AAD4-4346-B4B7-4123EC5E347F}" dt="2020-04-25T02:25:00.347" v="3576" actId="20577"/>
          <ac:spMkLst>
            <pc:docMk/>
            <pc:sldMk cId="2009161474" sldId="316"/>
            <ac:spMk id="2" creationId="{00000000-0000-0000-0000-000000000000}"/>
          </ac:spMkLst>
        </pc:spChg>
        <pc:spChg chg="mod">
          <ac:chgData name="Shameka Young" userId="5a43ba10-76ef-4bf6-b104-687e93c64e1a" providerId="ADAL" clId="{B9CC2F61-AAD4-4346-B4B7-4123EC5E347F}" dt="2020-04-25T02:24:37.694" v="3570" actId="1076"/>
          <ac:spMkLst>
            <pc:docMk/>
            <pc:sldMk cId="2009161474" sldId="316"/>
            <ac:spMk id="4" creationId="{00000000-0000-0000-0000-000000000000}"/>
          </ac:spMkLst>
        </pc:spChg>
        <pc:grpChg chg="del">
          <ac:chgData name="Shameka Young" userId="5a43ba10-76ef-4bf6-b104-687e93c64e1a" providerId="ADAL" clId="{B9CC2F61-AAD4-4346-B4B7-4123EC5E347F}" dt="2020-04-25T02:24:36.333" v="3569" actId="478"/>
          <ac:grpSpMkLst>
            <pc:docMk/>
            <pc:sldMk cId="2009161474" sldId="316"/>
            <ac:grpSpMk id="7" creationId="{00000000-0000-0000-0000-000000000000}"/>
          </ac:grpSpMkLst>
        </pc:grpChg>
        <pc:grpChg chg="mod">
          <ac:chgData name="Shameka Young" userId="5a43ba10-76ef-4bf6-b104-687e93c64e1a" providerId="ADAL" clId="{B9CC2F61-AAD4-4346-B4B7-4123EC5E347F}" dt="2020-04-25T02:24:54.664" v="3574" actId="1076"/>
          <ac:grpSpMkLst>
            <pc:docMk/>
            <pc:sldMk cId="2009161474" sldId="316"/>
            <ac:grpSpMk id="8" creationId="{00000000-0008-0000-2B00-000005000000}"/>
          </ac:grpSpMkLst>
        </pc:grpChg>
        <pc:graphicFrameChg chg="mod">
          <ac:chgData name="Shameka Young" userId="5a43ba10-76ef-4bf6-b104-687e93c64e1a" providerId="ADAL" clId="{B9CC2F61-AAD4-4346-B4B7-4123EC5E347F}" dt="2020-04-25T02:24:54.664" v="3574" actId="1076"/>
          <ac:graphicFrameMkLst>
            <pc:docMk/>
            <pc:sldMk cId="2009161474" sldId="316"/>
            <ac:graphicFrameMk id="9" creationId="{00000000-0008-0000-2B00-000002000000}"/>
          </ac:graphicFrameMkLst>
        </pc:graphicFrameChg>
      </pc:sldChg>
    </pc:docChg>
  </pc:docChgLst>
  <pc:docChgLst>
    <pc:chgData name="John Fletcher" userId="S::john.fletcher@cbsxcels.com::b2a2f448-33bc-4c02-a1ff-fbf231ffc086" providerId="AD" clId="Web-{1E6EF096-AE13-32DF-5949-CD0A2C401CDA}"/>
    <pc:docChg chg="modSld">
      <pc:chgData name="John Fletcher" userId="S::john.fletcher@cbsxcels.com::b2a2f448-33bc-4c02-a1ff-fbf231ffc086" providerId="AD" clId="Web-{1E6EF096-AE13-32DF-5949-CD0A2C401CDA}" dt="2020-08-05T15:11:02.172" v="60" actId="1076"/>
      <pc:docMkLst>
        <pc:docMk/>
      </pc:docMkLst>
      <pc:sldChg chg="modSp">
        <pc:chgData name="John Fletcher" userId="S::john.fletcher@cbsxcels.com::b2a2f448-33bc-4c02-a1ff-fbf231ffc086" providerId="AD" clId="Web-{1E6EF096-AE13-32DF-5949-CD0A2C401CDA}" dt="2020-08-05T15:00:36.756" v="57" actId="20577"/>
        <pc:sldMkLst>
          <pc:docMk/>
          <pc:sldMk cId="3534429469" sldId="308"/>
        </pc:sldMkLst>
        <pc:spChg chg="mod">
          <ac:chgData name="John Fletcher" userId="S::john.fletcher@cbsxcels.com::b2a2f448-33bc-4c02-a1ff-fbf231ffc086" providerId="AD" clId="Web-{1E6EF096-AE13-32DF-5949-CD0A2C401CDA}" dt="2020-08-05T15:00:36.756" v="57" actId="20577"/>
          <ac:spMkLst>
            <pc:docMk/>
            <pc:sldMk cId="3534429469" sldId="308"/>
            <ac:spMk id="9" creationId="{D3545174-2399-44DA-8B39-7EB1FBDEF86F}"/>
          </ac:spMkLst>
        </pc:spChg>
      </pc:sldChg>
      <pc:sldChg chg="modSp">
        <pc:chgData name="John Fletcher" userId="S::john.fletcher@cbsxcels.com::b2a2f448-33bc-4c02-a1ff-fbf231ffc086" providerId="AD" clId="Web-{1E6EF096-AE13-32DF-5949-CD0A2C401CDA}" dt="2020-08-05T15:11:02.172" v="60" actId="1076"/>
        <pc:sldMkLst>
          <pc:docMk/>
          <pc:sldMk cId="2357969929" sldId="317"/>
        </pc:sldMkLst>
        <pc:spChg chg="mod">
          <ac:chgData name="John Fletcher" userId="S::john.fletcher@cbsxcels.com::b2a2f448-33bc-4c02-a1ff-fbf231ffc086" providerId="AD" clId="Web-{1E6EF096-AE13-32DF-5949-CD0A2C401CDA}" dt="2020-08-05T15:11:02.172" v="60" actId="1076"/>
          <ac:spMkLst>
            <pc:docMk/>
            <pc:sldMk cId="2357969929" sldId="317"/>
            <ac:spMk id="7" creationId="{A378E752-037B-442B-8842-E7150884E344}"/>
          </ac:spMkLst>
        </pc:spChg>
      </pc:sldChg>
    </pc:docChg>
  </pc:docChgLst>
  <pc:docChgLst>
    <pc:chgData name="Shameka Young" userId="5a43ba10-76ef-4bf6-b104-687e93c64e1a" providerId="ADAL" clId="{C8ECE3E4-696A-4145-9496-54A35A5A2338}"/>
    <pc:docChg chg="modSld">
      <pc:chgData name="Shameka Young" userId="5a43ba10-76ef-4bf6-b104-687e93c64e1a" providerId="ADAL" clId="{C8ECE3E4-696A-4145-9496-54A35A5A2338}" dt="2020-04-14T20:41:12.915" v="0"/>
      <pc:docMkLst>
        <pc:docMk/>
      </pc:docMkLst>
      <pc:sldChg chg="modSp">
        <pc:chgData name="Shameka Young" userId="5a43ba10-76ef-4bf6-b104-687e93c64e1a" providerId="ADAL" clId="{C8ECE3E4-696A-4145-9496-54A35A5A2338}" dt="2020-04-14T20:41:12.915" v="0"/>
        <pc:sldMkLst>
          <pc:docMk/>
          <pc:sldMk cId="1510642294" sldId="260"/>
        </pc:sldMkLst>
        <pc:graphicFrameChg chg="mod">
          <ac:chgData name="Shameka Young" userId="5a43ba10-76ef-4bf6-b104-687e93c64e1a" providerId="ADAL" clId="{C8ECE3E4-696A-4145-9496-54A35A5A2338}" dt="2020-04-14T20:41:12.915" v="0"/>
          <ac:graphicFrameMkLst>
            <pc:docMk/>
            <pc:sldMk cId="1510642294" sldId="260"/>
            <ac:graphicFrameMk id="6" creationId="{00000000-0000-0000-0000-000000000000}"/>
          </ac:graphicFrameMkLst>
        </pc:graphicFrameChg>
      </pc:sldChg>
    </pc:docChg>
  </pc:docChgLst>
  <pc:docChgLst>
    <pc:chgData name="John Fletcher" userId="b2a2f448-33bc-4c02-a1ff-fbf231ffc086" providerId="ADAL" clId="{1D837992-D9C2-4F0B-BA0C-1479825EE5A5}"/>
    <pc:docChg chg="custSel modSld">
      <pc:chgData name="John Fletcher" userId="b2a2f448-33bc-4c02-a1ff-fbf231ffc086" providerId="ADAL" clId="{1D837992-D9C2-4F0B-BA0C-1479825EE5A5}" dt="2020-08-07T16:13:06.286" v="239" actId="1036"/>
      <pc:docMkLst>
        <pc:docMk/>
      </pc:docMkLst>
      <pc:sldChg chg="addSp modSp">
        <pc:chgData name="John Fletcher" userId="b2a2f448-33bc-4c02-a1ff-fbf231ffc086" providerId="ADAL" clId="{1D837992-D9C2-4F0B-BA0C-1479825EE5A5}" dt="2020-08-07T16:12:09.641" v="56" actId="6549"/>
        <pc:sldMkLst>
          <pc:docMk/>
          <pc:sldMk cId="450323411" sldId="269"/>
        </pc:sldMkLst>
        <pc:graphicFrameChg chg="add mod modGraphic">
          <ac:chgData name="John Fletcher" userId="b2a2f448-33bc-4c02-a1ff-fbf231ffc086" providerId="ADAL" clId="{1D837992-D9C2-4F0B-BA0C-1479825EE5A5}" dt="2020-08-07T16:12:09.641" v="56" actId="6549"/>
          <ac:graphicFrameMkLst>
            <pc:docMk/>
            <pc:sldMk cId="450323411" sldId="269"/>
            <ac:graphicFrameMk id="3" creationId="{283C426F-363B-4BA2-9BF8-DAE8738DD27E}"/>
          </ac:graphicFrameMkLst>
        </pc:graphicFrameChg>
      </pc:sldChg>
      <pc:sldChg chg="addSp modSp">
        <pc:chgData name="John Fletcher" userId="b2a2f448-33bc-4c02-a1ff-fbf231ffc086" providerId="ADAL" clId="{1D837992-D9C2-4F0B-BA0C-1479825EE5A5}" dt="2020-08-07T16:12:29.407" v="165" actId="1036"/>
        <pc:sldMkLst>
          <pc:docMk/>
          <pc:sldMk cId="397054283" sldId="270"/>
        </pc:sldMkLst>
        <pc:graphicFrameChg chg="add mod">
          <ac:chgData name="John Fletcher" userId="b2a2f448-33bc-4c02-a1ff-fbf231ffc086" providerId="ADAL" clId="{1D837992-D9C2-4F0B-BA0C-1479825EE5A5}" dt="2020-08-07T16:12:29.407" v="165" actId="1036"/>
          <ac:graphicFrameMkLst>
            <pc:docMk/>
            <pc:sldMk cId="397054283" sldId="270"/>
            <ac:graphicFrameMk id="8" creationId="{049F19CE-9877-4A5C-BC11-562E3A4BEAE4}"/>
          </ac:graphicFrameMkLst>
        </pc:graphicFrameChg>
      </pc:sldChg>
      <pc:sldChg chg="addSp modSp">
        <pc:chgData name="John Fletcher" userId="b2a2f448-33bc-4c02-a1ff-fbf231ffc086" providerId="ADAL" clId="{1D837992-D9C2-4F0B-BA0C-1479825EE5A5}" dt="2020-08-07T16:12:48.142" v="180" actId="1038"/>
        <pc:sldMkLst>
          <pc:docMk/>
          <pc:sldMk cId="84233783" sldId="271"/>
        </pc:sldMkLst>
        <pc:graphicFrameChg chg="add mod">
          <ac:chgData name="John Fletcher" userId="b2a2f448-33bc-4c02-a1ff-fbf231ffc086" providerId="ADAL" clId="{1D837992-D9C2-4F0B-BA0C-1479825EE5A5}" dt="2020-08-07T16:12:48.142" v="180" actId="1038"/>
          <ac:graphicFrameMkLst>
            <pc:docMk/>
            <pc:sldMk cId="84233783" sldId="271"/>
            <ac:graphicFrameMk id="6" creationId="{1F26333D-C050-4CF3-9E51-6C349ECEA8B2}"/>
          </ac:graphicFrameMkLst>
        </pc:graphicFrameChg>
      </pc:sldChg>
      <pc:sldChg chg="addSp modSp">
        <pc:chgData name="John Fletcher" userId="b2a2f448-33bc-4c02-a1ff-fbf231ffc086" providerId="ADAL" clId="{1D837992-D9C2-4F0B-BA0C-1479825EE5A5}" dt="2020-08-07T16:12:57.116" v="218" actId="1036"/>
        <pc:sldMkLst>
          <pc:docMk/>
          <pc:sldMk cId="2279070835" sldId="272"/>
        </pc:sldMkLst>
        <pc:graphicFrameChg chg="add mod">
          <ac:chgData name="John Fletcher" userId="b2a2f448-33bc-4c02-a1ff-fbf231ffc086" providerId="ADAL" clId="{1D837992-D9C2-4F0B-BA0C-1479825EE5A5}" dt="2020-08-07T16:12:57.116" v="218" actId="1036"/>
          <ac:graphicFrameMkLst>
            <pc:docMk/>
            <pc:sldMk cId="2279070835" sldId="272"/>
            <ac:graphicFrameMk id="8" creationId="{60F56F0F-013A-4766-B587-86355F028119}"/>
          </ac:graphicFrameMkLst>
        </pc:graphicFrameChg>
      </pc:sldChg>
      <pc:sldChg chg="addSp modSp">
        <pc:chgData name="John Fletcher" userId="b2a2f448-33bc-4c02-a1ff-fbf231ffc086" providerId="ADAL" clId="{1D837992-D9C2-4F0B-BA0C-1479825EE5A5}" dt="2020-08-07T16:13:06.286" v="239" actId="1036"/>
        <pc:sldMkLst>
          <pc:docMk/>
          <pc:sldMk cId="2380996713" sldId="273"/>
        </pc:sldMkLst>
        <pc:graphicFrameChg chg="add mod">
          <ac:chgData name="John Fletcher" userId="b2a2f448-33bc-4c02-a1ff-fbf231ffc086" providerId="ADAL" clId="{1D837992-D9C2-4F0B-BA0C-1479825EE5A5}" dt="2020-08-07T16:13:06.286" v="239" actId="1036"/>
          <ac:graphicFrameMkLst>
            <pc:docMk/>
            <pc:sldMk cId="2380996713" sldId="273"/>
            <ac:graphicFrameMk id="6" creationId="{41D6A3D1-5245-495A-A4F3-CA23B5E34377}"/>
          </ac:graphicFrameMkLst>
        </pc:graphicFrameChg>
      </pc:sldChg>
    </pc:docChg>
  </pc:docChgLst>
  <pc:docChgLst>
    <pc:chgData name="Shameka Young" userId="5a43ba10-76ef-4bf6-b104-687e93c64e1a" providerId="ADAL" clId="{3615A508-9BA2-4C5C-8294-02C4B3BC0221}"/>
    <pc:docChg chg="undo custSel modSld">
      <pc:chgData name="Shameka Young" userId="5a43ba10-76ef-4bf6-b104-687e93c64e1a" providerId="ADAL" clId="{3615A508-9BA2-4C5C-8294-02C4B3BC0221}" dt="2020-06-26T20:50:41.853" v="20" actId="14100"/>
      <pc:docMkLst>
        <pc:docMk/>
      </pc:docMkLst>
      <pc:sldChg chg="delSp modSp">
        <pc:chgData name="Shameka Young" userId="5a43ba10-76ef-4bf6-b104-687e93c64e1a" providerId="ADAL" clId="{3615A508-9BA2-4C5C-8294-02C4B3BC0221}" dt="2020-06-26T20:50:41.853" v="20" actId="14100"/>
        <pc:sldMkLst>
          <pc:docMk/>
          <pc:sldMk cId="2357969929" sldId="317"/>
        </pc:sldMkLst>
        <pc:spChg chg="mod">
          <ac:chgData name="Shameka Young" userId="5a43ba10-76ef-4bf6-b104-687e93c64e1a" providerId="ADAL" clId="{3615A508-9BA2-4C5C-8294-02C4B3BC0221}" dt="2020-06-26T20:46:18.583" v="6" actId="20577"/>
          <ac:spMkLst>
            <pc:docMk/>
            <pc:sldMk cId="2357969929" sldId="317"/>
            <ac:spMk id="2" creationId="{00000000-0000-0000-0000-000000000000}"/>
          </ac:spMkLst>
        </pc:spChg>
        <pc:graphicFrameChg chg="del mod modGraphic">
          <ac:chgData name="Shameka Young" userId="5a43ba10-76ef-4bf6-b104-687e93c64e1a" providerId="ADAL" clId="{3615A508-9BA2-4C5C-8294-02C4B3BC0221}" dt="2020-06-26T20:48:53.638" v="10" actId="478"/>
          <ac:graphicFrameMkLst>
            <pc:docMk/>
            <pc:sldMk cId="2357969929" sldId="317"/>
            <ac:graphicFrameMk id="3" creationId="{A7EEDF38-9E26-4573-A600-E2FE3CBBB6A8}"/>
          </ac:graphicFrameMkLst>
        </pc:graphicFrameChg>
        <pc:graphicFrameChg chg="mod modGraphic">
          <ac:chgData name="Shameka Young" userId="5a43ba10-76ef-4bf6-b104-687e93c64e1a" providerId="ADAL" clId="{3615A508-9BA2-4C5C-8294-02C4B3BC0221}" dt="2020-06-26T20:50:41.853" v="20" actId="14100"/>
          <ac:graphicFrameMkLst>
            <pc:docMk/>
            <pc:sldMk cId="2357969929" sldId="317"/>
            <ac:graphicFrameMk id="5" creationId="{A52FC7DC-EC18-4FBE-913A-A7FFF8A6D8A9}"/>
          </ac:graphicFrameMkLst>
        </pc:graphicFrameChg>
        <pc:graphicFrameChg chg="del">
          <ac:chgData name="Shameka Young" userId="5a43ba10-76ef-4bf6-b104-687e93c64e1a" providerId="ADAL" clId="{3615A508-9BA2-4C5C-8294-02C4B3BC0221}" dt="2020-06-26T20:45:33.518" v="0" actId="478"/>
          <ac:graphicFrameMkLst>
            <pc:docMk/>
            <pc:sldMk cId="2357969929" sldId="317"/>
            <ac:graphicFrameMk id="6" creationId="{00000000-0000-0000-0000-000000000000}"/>
          </ac:graphicFrameMkLst>
        </pc:graphicFrameChg>
      </pc:sldChg>
    </pc:docChg>
  </pc:docChgLst>
  <pc:docChgLst>
    <pc:chgData name="Shameka Young" userId="S::shameka.young@cbsxcels.com::5a43ba10-76ef-4bf6-b104-687e93c64e1a" providerId="AD" clId="Web-{8509C43B-1C0A-C641-D23C-1E95F0F26544}"/>
    <pc:docChg chg="modSld">
      <pc:chgData name="Shameka Young" userId="S::shameka.young@cbsxcels.com::5a43ba10-76ef-4bf6-b104-687e93c64e1a" providerId="AD" clId="Web-{8509C43B-1C0A-C641-D23C-1E95F0F26544}" dt="2020-04-24T00:16:08.200" v="12" actId="14100"/>
      <pc:docMkLst>
        <pc:docMk/>
      </pc:docMkLst>
      <pc:sldChg chg="modSp">
        <pc:chgData name="Shameka Young" userId="S::shameka.young@cbsxcels.com::5a43ba10-76ef-4bf6-b104-687e93c64e1a" providerId="AD" clId="Web-{8509C43B-1C0A-C641-D23C-1E95F0F26544}" dt="2020-04-24T00:11:45.270" v="1" actId="14100"/>
        <pc:sldMkLst>
          <pc:docMk/>
          <pc:sldMk cId="979101391" sldId="278"/>
        </pc:sldMkLst>
        <pc:spChg chg="mod">
          <ac:chgData name="Shameka Young" userId="S::shameka.young@cbsxcels.com::5a43ba10-76ef-4bf6-b104-687e93c64e1a" providerId="AD" clId="Web-{8509C43B-1C0A-C641-D23C-1E95F0F26544}" dt="2020-04-24T00:11:45.270" v="1" actId="14100"/>
          <ac:spMkLst>
            <pc:docMk/>
            <pc:sldMk cId="979101391" sldId="278"/>
            <ac:spMk id="6" creationId="{00000000-0000-0000-0000-000000000000}"/>
          </ac:spMkLst>
        </pc:spChg>
        <pc:graphicFrameChg chg="mod">
          <ac:chgData name="Shameka Young" userId="S::shameka.young@cbsxcels.com::5a43ba10-76ef-4bf6-b104-687e93c64e1a" providerId="AD" clId="Web-{8509C43B-1C0A-C641-D23C-1E95F0F26544}" dt="2020-04-24T00:11:41.460" v="0" actId="1076"/>
          <ac:graphicFrameMkLst>
            <pc:docMk/>
            <pc:sldMk cId="979101391" sldId="278"/>
            <ac:graphicFrameMk id="3" creationId="{E55A4975-101B-47A2-9D1E-1C37A7D7DD9E}"/>
          </ac:graphicFrameMkLst>
        </pc:graphicFrameChg>
      </pc:sldChg>
      <pc:sldChg chg="modSp">
        <pc:chgData name="Shameka Young" userId="S::shameka.young@cbsxcels.com::5a43ba10-76ef-4bf6-b104-687e93c64e1a" providerId="AD" clId="Web-{8509C43B-1C0A-C641-D23C-1E95F0F26544}" dt="2020-04-24T00:12:18.460" v="4" actId="14100"/>
        <pc:sldMkLst>
          <pc:docMk/>
          <pc:sldMk cId="4287245359" sldId="279"/>
        </pc:sldMkLst>
        <pc:spChg chg="mod">
          <ac:chgData name="Shameka Young" userId="S::shameka.young@cbsxcels.com::5a43ba10-76ef-4bf6-b104-687e93c64e1a" providerId="AD" clId="Web-{8509C43B-1C0A-C641-D23C-1E95F0F26544}" dt="2020-04-24T00:12:18.460" v="4" actId="14100"/>
          <ac:spMkLst>
            <pc:docMk/>
            <pc:sldMk cId="4287245359" sldId="279"/>
            <ac:spMk id="6" creationId="{00000000-0000-0000-0000-000000000000}"/>
          </ac:spMkLst>
        </pc:spChg>
      </pc:sldChg>
      <pc:sldChg chg="modSp">
        <pc:chgData name="Shameka Young" userId="S::shameka.young@cbsxcels.com::5a43ba10-76ef-4bf6-b104-687e93c64e1a" providerId="AD" clId="Web-{8509C43B-1C0A-C641-D23C-1E95F0F26544}" dt="2020-04-24T00:14:50.088" v="11" actId="1076"/>
        <pc:sldMkLst>
          <pc:docMk/>
          <pc:sldMk cId="3942108434" sldId="281"/>
        </pc:sldMkLst>
        <pc:grpChg chg="mod">
          <ac:chgData name="Shameka Young" userId="S::shameka.young@cbsxcels.com::5a43ba10-76ef-4bf6-b104-687e93c64e1a" providerId="AD" clId="Web-{8509C43B-1C0A-C641-D23C-1E95F0F26544}" dt="2020-04-24T00:14:50.088" v="11" actId="1076"/>
          <ac:grpSpMkLst>
            <pc:docMk/>
            <pc:sldMk cId="3942108434" sldId="281"/>
            <ac:grpSpMk id="21" creationId="{00000000-0008-0000-1D00-00000A000000}"/>
          </ac:grpSpMkLst>
        </pc:grpChg>
      </pc:sldChg>
      <pc:sldChg chg="modSp">
        <pc:chgData name="Shameka Young" userId="S::shameka.young@cbsxcels.com::5a43ba10-76ef-4bf6-b104-687e93c64e1a" providerId="AD" clId="Web-{8509C43B-1C0A-C641-D23C-1E95F0F26544}" dt="2020-04-24T00:13:26.507" v="6" actId="1076"/>
        <pc:sldMkLst>
          <pc:docMk/>
          <pc:sldMk cId="2642298243" sldId="282"/>
        </pc:sldMkLst>
        <pc:grpChg chg="mod">
          <ac:chgData name="Shameka Young" userId="S::shameka.young@cbsxcels.com::5a43ba10-76ef-4bf6-b104-687e93c64e1a" providerId="AD" clId="Web-{8509C43B-1C0A-C641-D23C-1E95F0F26544}" dt="2020-04-24T00:13:26.507" v="6" actId="1076"/>
          <ac:grpSpMkLst>
            <pc:docMk/>
            <pc:sldMk cId="2642298243" sldId="282"/>
            <ac:grpSpMk id="7" creationId="{00000000-0008-0000-1900-000004000000}"/>
          </ac:grpSpMkLst>
        </pc:grpChg>
      </pc:sldChg>
      <pc:sldChg chg="modSp">
        <pc:chgData name="Shameka Young" userId="S::shameka.young@cbsxcels.com::5a43ba10-76ef-4bf6-b104-687e93c64e1a" providerId="AD" clId="Web-{8509C43B-1C0A-C641-D23C-1E95F0F26544}" dt="2020-04-24T00:16:08.200" v="12" actId="14100"/>
        <pc:sldMkLst>
          <pc:docMk/>
          <pc:sldMk cId="745903801" sldId="283"/>
        </pc:sldMkLst>
        <pc:grpChg chg="mod">
          <ac:chgData name="Shameka Young" userId="S::shameka.young@cbsxcels.com::5a43ba10-76ef-4bf6-b104-687e93c64e1a" providerId="AD" clId="Web-{8509C43B-1C0A-C641-D23C-1E95F0F26544}" dt="2020-04-24T00:16:08.200" v="12" actId="14100"/>
          <ac:grpSpMkLst>
            <pc:docMk/>
            <pc:sldMk cId="745903801" sldId="283"/>
            <ac:grpSpMk id="13" creationId="{091A9591-E713-4744-AF08-053FEFEEC323}"/>
          </ac:grpSpMkLst>
        </pc:grpChg>
      </pc:sldChg>
      <pc:sldChg chg="modSp">
        <pc:chgData name="Shameka Young" userId="S::shameka.young@cbsxcels.com::5a43ba10-76ef-4bf6-b104-687e93c64e1a" providerId="AD" clId="Web-{8509C43B-1C0A-C641-D23C-1E95F0F26544}" dt="2020-04-24T00:14:29.260" v="9" actId="1076"/>
        <pc:sldMkLst>
          <pc:docMk/>
          <pc:sldMk cId="1374170764" sldId="284"/>
        </pc:sldMkLst>
        <pc:grpChg chg="mod">
          <ac:chgData name="Shameka Young" userId="S::shameka.young@cbsxcels.com::5a43ba10-76ef-4bf6-b104-687e93c64e1a" providerId="AD" clId="Web-{8509C43B-1C0A-C641-D23C-1E95F0F26544}" dt="2020-04-24T00:14:29.260" v="9" actId="1076"/>
          <ac:grpSpMkLst>
            <pc:docMk/>
            <pc:sldMk cId="1374170764" sldId="284"/>
            <ac:grpSpMk id="21" creationId="{00000000-0008-0000-1C00-00000B000000}"/>
          </ac:grpSpMkLst>
        </pc:grpChg>
      </pc:sldChg>
      <pc:sldChg chg="modSp">
        <pc:chgData name="Shameka Young" userId="S::shameka.young@cbsxcels.com::5a43ba10-76ef-4bf6-b104-687e93c64e1a" providerId="AD" clId="Web-{8509C43B-1C0A-C641-D23C-1E95F0F26544}" dt="2020-04-24T00:13:02.210" v="5" actId="1076"/>
        <pc:sldMkLst>
          <pc:docMk/>
          <pc:sldMk cId="117269016" sldId="286"/>
        </pc:sldMkLst>
        <pc:grpChg chg="mod">
          <ac:chgData name="Shameka Young" userId="S::shameka.young@cbsxcels.com::5a43ba10-76ef-4bf6-b104-687e93c64e1a" providerId="AD" clId="Web-{8509C43B-1C0A-C641-D23C-1E95F0F26544}" dt="2020-04-24T00:13:02.210" v="5" actId="1076"/>
          <ac:grpSpMkLst>
            <pc:docMk/>
            <pc:sldMk cId="117269016" sldId="286"/>
            <ac:grpSpMk id="6" creationId="{00000000-0008-0000-1800-000009000000}"/>
          </ac:grpSpMkLst>
        </pc:grpChg>
      </pc:sldChg>
      <pc:sldChg chg="modSp">
        <pc:chgData name="Shameka Young" userId="S::shameka.young@cbsxcels.com::5a43ba10-76ef-4bf6-b104-687e93c64e1a" providerId="AD" clId="Web-{8509C43B-1C0A-C641-D23C-1E95F0F26544}" dt="2020-04-24T00:13:34.445" v="7" actId="1076"/>
        <pc:sldMkLst>
          <pc:docMk/>
          <pc:sldMk cId="492347228" sldId="310"/>
        </pc:sldMkLst>
        <pc:grpChg chg="mod">
          <ac:chgData name="Shameka Young" userId="S::shameka.young@cbsxcels.com::5a43ba10-76ef-4bf6-b104-687e93c64e1a" providerId="AD" clId="Web-{8509C43B-1C0A-C641-D23C-1E95F0F26544}" dt="2020-04-24T00:13:34.445" v="7" actId="1076"/>
          <ac:grpSpMkLst>
            <pc:docMk/>
            <pc:sldMk cId="492347228" sldId="310"/>
            <ac:grpSpMk id="7" creationId="{00000000-0008-0000-1A00-000004000000}"/>
          </ac:grpSpMkLst>
        </pc:grpChg>
      </pc:sldChg>
    </pc:docChg>
  </pc:docChgLst>
  <pc:docChgLst>
    <pc:chgData name="Suganthi" userId="71052c2c-1260-4d1c-ab4d-c7a42fc1ce78" providerId="ADAL" clId="{6DBA917C-A9C8-46CB-9FBD-61A3564D7387}"/>
    <pc:docChg chg="undo redo custSel modSld">
      <pc:chgData name="Suganthi" userId="71052c2c-1260-4d1c-ab4d-c7a42fc1ce78" providerId="ADAL" clId="{6DBA917C-A9C8-46CB-9FBD-61A3564D7387}" dt="2020-08-07T18:36:37.839" v="1150" actId="1036"/>
      <pc:docMkLst>
        <pc:docMk/>
      </pc:docMkLst>
      <pc:sldChg chg="modSp mod">
        <pc:chgData name="Suganthi" userId="71052c2c-1260-4d1c-ab4d-c7a42fc1ce78" providerId="ADAL" clId="{6DBA917C-A9C8-46CB-9FBD-61A3564D7387}" dt="2020-08-07T18:13:39.904" v="358" actId="1035"/>
        <pc:sldMkLst>
          <pc:docMk/>
          <pc:sldMk cId="450323411" sldId="269"/>
        </pc:sldMkLst>
        <pc:graphicFrameChg chg="mod modGraphic">
          <ac:chgData name="Suganthi" userId="71052c2c-1260-4d1c-ab4d-c7a42fc1ce78" providerId="ADAL" clId="{6DBA917C-A9C8-46CB-9FBD-61A3564D7387}" dt="2020-08-07T18:13:39.904" v="358" actId="1035"/>
          <ac:graphicFrameMkLst>
            <pc:docMk/>
            <pc:sldMk cId="450323411" sldId="269"/>
            <ac:graphicFrameMk id="3" creationId="{283C426F-363B-4BA2-9BF8-DAE8738DD27E}"/>
          </ac:graphicFrameMkLst>
        </pc:graphicFrameChg>
      </pc:sldChg>
      <pc:sldChg chg="addSp delSp modSp mod">
        <pc:chgData name="Suganthi" userId="71052c2c-1260-4d1c-ab4d-c7a42fc1ce78" providerId="ADAL" clId="{6DBA917C-A9C8-46CB-9FBD-61A3564D7387}" dt="2020-08-07T18:18:10.173" v="541" actId="20577"/>
        <pc:sldMkLst>
          <pc:docMk/>
          <pc:sldMk cId="397054283" sldId="270"/>
        </pc:sldMkLst>
        <pc:graphicFrameChg chg="add del">
          <ac:chgData name="Suganthi" userId="71052c2c-1260-4d1c-ab4d-c7a42fc1ce78" providerId="ADAL" clId="{6DBA917C-A9C8-46CB-9FBD-61A3564D7387}" dt="2020-08-07T17:35:55.528" v="84" actId="478"/>
          <ac:graphicFrameMkLst>
            <pc:docMk/>
            <pc:sldMk cId="397054283" sldId="270"/>
            <ac:graphicFrameMk id="7" creationId="{00000000-0008-0000-0D00-000002000000}"/>
          </ac:graphicFrameMkLst>
        </pc:graphicFrameChg>
        <pc:graphicFrameChg chg="mod ord modGraphic">
          <ac:chgData name="Suganthi" userId="71052c2c-1260-4d1c-ab4d-c7a42fc1ce78" providerId="ADAL" clId="{6DBA917C-A9C8-46CB-9FBD-61A3564D7387}" dt="2020-08-07T18:18:10.173" v="541" actId="20577"/>
          <ac:graphicFrameMkLst>
            <pc:docMk/>
            <pc:sldMk cId="397054283" sldId="270"/>
            <ac:graphicFrameMk id="8" creationId="{049F19CE-9877-4A5C-BC11-562E3A4BEAE4}"/>
          </ac:graphicFrameMkLst>
        </pc:graphicFrameChg>
        <pc:graphicFrameChg chg="add mod">
          <ac:chgData name="Suganthi" userId="71052c2c-1260-4d1c-ab4d-c7a42fc1ce78" providerId="ADAL" clId="{6DBA917C-A9C8-46CB-9FBD-61A3564D7387}" dt="2020-08-07T17:27:22.753" v="60"/>
          <ac:graphicFrameMkLst>
            <pc:docMk/>
            <pc:sldMk cId="397054283" sldId="270"/>
            <ac:graphicFrameMk id="9" creationId="{00000000-0008-0000-0D00-000002000000}"/>
          </ac:graphicFrameMkLst>
        </pc:graphicFrameChg>
        <pc:graphicFrameChg chg="add mod">
          <ac:chgData name="Suganthi" userId="71052c2c-1260-4d1c-ab4d-c7a42fc1ce78" providerId="ADAL" clId="{6DBA917C-A9C8-46CB-9FBD-61A3564D7387}" dt="2020-08-07T17:27:44.902" v="64"/>
          <ac:graphicFrameMkLst>
            <pc:docMk/>
            <pc:sldMk cId="397054283" sldId="270"/>
            <ac:graphicFrameMk id="10" creationId="{00000000-0008-0000-0D00-000002000000}"/>
          </ac:graphicFrameMkLst>
        </pc:graphicFrameChg>
        <pc:graphicFrameChg chg="add mod">
          <ac:chgData name="Suganthi" userId="71052c2c-1260-4d1c-ab4d-c7a42fc1ce78" providerId="ADAL" clId="{6DBA917C-A9C8-46CB-9FBD-61A3564D7387}" dt="2020-08-07T17:28:26.832" v="74"/>
          <ac:graphicFrameMkLst>
            <pc:docMk/>
            <pc:sldMk cId="397054283" sldId="270"/>
            <ac:graphicFrameMk id="11" creationId="{00000000-0008-0000-0D00-000002000000}"/>
          </ac:graphicFrameMkLst>
        </pc:graphicFrameChg>
        <pc:graphicFrameChg chg="add mod">
          <ac:chgData name="Suganthi" userId="71052c2c-1260-4d1c-ab4d-c7a42fc1ce78" providerId="ADAL" clId="{6DBA917C-A9C8-46CB-9FBD-61A3564D7387}" dt="2020-08-07T17:36:17.012" v="87"/>
          <ac:graphicFrameMkLst>
            <pc:docMk/>
            <pc:sldMk cId="397054283" sldId="270"/>
            <ac:graphicFrameMk id="12" creationId="{00000000-0008-0000-0D00-000002000000}"/>
          </ac:graphicFrameMkLst>
        </pc:graphicFrameChg>
        <pc:graphicFrameChg chg="add mod">
          <ac:chgData name="Suganthi" userId="71052c2c-1260-4d1c-ab4d-c7a42fc1ce78" providerId="ADAL" clId="{6DBA917C-A9C8-46CB-9FBD-61A3564D7387}" dt="2020-08-07T17:36:28.447" v="90"/>
          <ac:graphicFrameMkLst>
            <pc:docMk/>
            <pc:sldMk cId="397054283" sldId="270"/>
            <ac:graphicFrameMk id="13" creationId="{00000000-0008-0000-0D00-000002000000}"/>
          </ac:graphicFrameMkLst>
        </pc:graphicFrameChg>
      </pc:sldChg>
      <pc:sldChg chg="addSp delSp modSp mod">
        <pc:chgData name="Suganthi" userId="71052c2c-1260-4d1c-ab4d-c7a42fc1ce78" providerId="ADAL" clId="{6DBA917C-A9C8-46CB-9FBD-61A3564D7387}" dt="2020-08-07T18:24:40.353" v="724" actId="1035"/>
        <pc:sldMkLst>
          <pc:docMk/>
          <pc:sldMk cId="84233783" sldId="271"/>
        </pc:sldMkLst>
        <pc:graphicFrameChg chg="mod ord modGraphic">
          <ac:chgData name="Suganthi" userId="71052c2c-1260-4d1c-ab4d-c7a42fc1ce78" providerId="ADAL" clId="{6DBA917C-A9C8-46CB-9FBD-61A3564D7387}" dt="2020-08-07T18:24:40.353" v="724" actId="1035"/>
          <ac:graphicFrameMkLst>
            <pc:docMk/>
            <pc:sldMk cId="84233783" sldId="271"/>
            <ac:graphicFrameMk id="6" creationId="{1F26333D-C050-4CF3-9E51-6C349ECEA8B2}"/>
          </ac:graphicFrameMkLst>
        </pc:graphicFrameChg>
        <pc:graphicFrameChg chg="del">
          <ac:chgData name="Suganthi" userId="71052c2c-1260-4d1c-ab4d-c7a42fc1ce78" providerId="ADAL" clId="{6DBA917C-A9C8-46CB-9FBD-61A3564D7387}" dt="2020-08-07T17:48:48.818" v="106" actId="478"/>
          <ac:graphicFrameMkLst>
            <pc:docMk/>
            <pc:sldMk cId="84233783" sldId="271"/>
            <ac:graphicFrameMk id="7" creationId="{5F1C226F-A277-498A-909A-927F47A57300}"/>
          </ac:graphicFrameMkLst>
        </pc:graphicFrameChg>
        <pc:graphicFrameChg chg="add mod">
          <ac:chgData name="Suganthi" userId="71052c2c-1260-4d1c-ab4d-c7a42fc1ce78" providerId="ADAL" clId="{6DBA917C-A9C8-46CB-9FBD-61A3564D7387}" dt="2020-08-07T17:48:58.098" v="109"/>
          <ac:graphicFrameMkLst>
            <pc:docMk/>
            <pc:sldMk cId="84233783" sldId="271"/>
            <ac:graphicFrameMk id="8" creationId="{5F1C226F-A277-498A-909A-927F47A57300}"/>
          </ac:graphicFrameMkLst>
        </pc:graphicFrameChg>
      </pc:sldChg>
      <pc:sldChg chg="addSp delSp modSp mod">
        <pc:chgData name="Suganthi" userId="71052c2c-1260-4d1c-ab4d-c7a42fc1ce78" providerId="ADAL" clId="{6DBA917C-A9C8-46CB-9FBD-61A3564D7387}" dt="2020-08-07T18:36:37.839" v="1150" actId="1036"/>
        <pc:sldMkLst>
          <pc:docMk/>
          <pc:sldMk cId="2279070835" sldId="272"/>
        </pc:sldMkLst>
        <pc:graphicFrameChg chg="del">
          <ac:chgData name="Suganthi" userId="71052c2c-1260-4d1c-ab4d-c7a42fc1ce78" providerId="ADAL" clId="{6DBA917C-A9C8-46CB-9FBD-61A3564D7387}" dt="2020-08-07T17:51:19.432" v="119" actId="478"/>
          <ac:graphicFrameMkLst>
            <pc:docMk/>
            <pc:sldMk cId="2279070835" sldId="272"/>
            <ac:graphicFrameMk id="6" creationId="{9B6AE971-67D0-45BF-B7B7-8AC07413B002}"/>
          </ac:graphicFrameMkLst>
        </pc:graphicFrameChg>
        <pc:graphicFrameChg chg="mod ord modGraphic">
          <ac:chgData name="Suganthi" userId="71052c2c-1260-4d1c-ab4d-c7a42fc1ce78" providerId="ADAL" clId="{6DBA917C-A9C8-46CB-9FBD-61A3564D7387}" dt="2020-08-07T18:36:37.839" v="1150" actId="1036"/>
          <ac:graphicFrameMkLst>
            <pc:docMk/>
            <pc:sldMk cId="2279070835" sldId="272"/>
            <ac:graphicFrameMk id="8" creationId="{60F56F0F-013A-4766-B587-86355F028119}"/>
          </ac:graphicFrameMkLst>
        </pc:graphicFrameChg>
        <pc:graphicFrameChg chg="add mod">
          <ac:chgData name="Suganthi" userId="71052c2c-1260-4d1c-ab4d-c7a42fc1ce78" providerId="ADAL" clId="{6DBA917C-A9C8-46CB-9FBD-61A3564D7387}" dt="2020-08-07T17:51:28.329" v="122"/>
          <ac:graphicFrameMkLst>
            <pc:docMk/>
            <pc:sldMk cId="2279070835" sldId="272"/>
            <ac:graphicFrameMk id="9" creationId="{9B6AE971-67D0-45BF-B7B7-8AC07413B002}"/>
          </ac:graphicFrameMkLst>
        </pc:graphicFrameChg>
      </pc:sldChg>
      <pc:sldChg chg="modSp mod">
        <pc:chgData name="Suganthi" userId="71052c2c-1260-4d1c-ab4d-c7a42fc1ce78" providerId="ADAL" clId="{6DBA917C-A9C8-46CB-9FBD-61A3564D7387}" dt="2020-08-07T18:33:22.373" v="1104" actId="20577"/>
        <pc:sldMkLst>
          <pc:docMk/>
          <pc:sldMk cId="2380996713" sldId="273"/>
        </pc:sldMkLst>
        <pc:graphicFrameChg chg="mod modGraphic">
          <ac:chgData name="Suganthi" userId="71052c2c-1260-4d1c-ab4d-c7a42fc1ce78" providerId="ADAL" clId="{6DBA917C-A9C8-46CB-9FBD-61A3564D7387}" dt="2020-08-07T18:33:22.373" v="1104" actId="20577"/>
          <ac:graphicFrameMkLst>
            <pc:docMk/>
            <pc:sldMk cId="2380996713" sldId="273"/>
            <ac:graphicFrameMk id="6" creationId="{41D6A3D1-5245-495A-A4F3-CA23B5E34377}"/>
          </ac:graphicFrameMkLst>
        </pc:graphicFrameChg>
      </pc:sldChg>
      <pc:sldChg chg="addSp delSp modSp mod">
        <pc:chgData name="Suganthi" userId="71052c2c-1260-4d1c-ab4d-c7a42fc1ce78" providerId="ADAL" clId="{6DBA917C-A9C8-46CB-9FBD-61A3564D7387}" dt="2020-07-28T17:04:08.115" v="56" actId="403"/>
        <pc:sldMkLst>
          <pc:docMk/>
          <pc:sldMk cId="3534429469" sldId="308"/>
        </pc:sldMkLst>
        <pc:spChg chg="add mod">
          <ac:chgData name="Suganthi" userId="71052c2c-1260-4d1c-ab4d-c7a42fc1ce78" providerId="ADAL" clId="{6DBA917C-A9C8-46CB-9FBD-61A3564D7387}" dt="2020-07-28T17:01:13.578" v="51" actId="1076"/>
          <ac:spMkLst>
            <pc:docMk/>
            <pc:sldMk cId="3534429469" sldId="308"/>
            <ac:spMk id="9" creationId="{D3545174-2399-44DA-8B39-7EB1FBDEF86F}"/>
          </ac:spMkLst>
        </pc:spChg>
        <pc:graphicFrameChg chg="add del modGraphic">
          <ac:chgData name="Suganthi" userId="71052c2c-1260-4d1c-ab4d-c7a42fc1ce78" providerId="ADAL" clId="{6DBA917C-A9C8-46CB-9FBD-61A3564D7387}" dt="2020-07-28T16:58:58.782" v="32" actId="478"/>
          <ac:graphicFrameMkLst>
            <pc:docMk/>
            <pc:sldMk cId="3534429469" sldId="308"/>
            <ac:graphicFrameMk id="3" creationId="{00000000-0000-0000-0000-000000000000}"/>
          </ac:graphicFrameMkLst>
        </pc:graphicFrameChg>
        <pc:graphicFrameChg chg="add del mod modGraphic">
          <ac:chgData name="Suganthi" userId="71052c2c-1260-4d1c-ab4d-c7a42fc1ce78" providerId="ADAL" clId="{6DBA917C-A9C8-46CB-9FBD-61A3564D7387}" dt="2020-07-28T16:47:05.157" v="21"/>
          <ac:graphicFrameMkLst>
            <pc:docMk/>
            <pc:sldMk cId="3534429469" sldId="308"/>
            <ac:graphicFrameMk id="5" creationId="{D6BACB09-10F7-4134-8BA8-80BEF13F3D82}"/>
          </ac:graphicFrameMkLst>
        </pc:graphicFrameChg>
        <pc:graphicFrameChg chg="del modGraphic">
          <ac:chgData name="Suganthi" userId="71052c2c-1260-4d1c-ab4d-c7a42fc1ce78" providerId="ADAL" clId="{6DBA917C-A9C8-46CB-9FBD-61A3564D7387}" dt="2020-07-28T16:48:25.156" v="28"/>
          <ac:graphicFrameMkLst>
            <pc:docMk/>
            <pc:sldMk cId="3534429469" sldId="308"/>
            <ac:graphicFrameMk id="6" creationId="{B28D7FF8-E051-41DA-8730-E64F33152484}"/>
          </ac:graphicFrameMkLst>
        </pc:graphicFrameChg>
        <pc:graphicFrameChg chg="add mod modGraphic">
          <ac:chgData name="Suganthi" userId="71052c2c-1260-4d1c-ab4d-c7a42fc1ce78" providerId="ADAL" clId="{6DBA917C-A9C8-46CB-9FBD-61A3564D7387}" dt="2020-07-28T17:04:08.115" v="56" actId="403"/>
          <ac:graphicFrameMkLst>
            <pc:docMk/>
            <pc:sldMk cId="3534429469" sldId="308"/>
            <ac:graphicFrameMk id="7" creationId="{F155AFC6-32FC-4FEC-8008-D82A31450DD5}"/>
          </ac:graphicFrameMkLst>
        </pc:graphicFrameChg>
      </pc:sldChg>
      <pc:sldChg chg="addSp delSp modSp mod">
        <pc:chgData name="Suganthi" userId="71052c2c-1260-4d1c-ab4d-c7a42fc1ce78" providerId="ADAL" clId="{6DBA917C-A9C8-46CB-9FBD-61A3564D7387}" dt="2020-07-28T16:47:38.852" v="24" actId="403"/>
        <pc:sldMkLst>
          <pc:docMk/>
          <pc:sldMk cId="2357969929" sldId="317"/>
        </pc:sldMkLst>
        <pc:spChg chg="add mod">
          <ac:chgData name="Suganthi" userId="71052c2c-1260-4d1c-ab4d-c7a42fc1ce78" providerId="ADAL" clId="{6DBA917C-A9C8-46CB-9FBD-61A3564D7387}" dt="2020-07-28T16:47:38.852" v="24" actId="403"/>
          <ac:spMkLst>
            <pc:docMk/>
            <pc:sldMk cId="2357969929" sldId="317"/>
            <ac:spMk id="7" creationId="{A378E752-037B-442B-8842-E7150884E344}"/>
          </ac:spMkLst>
        </pc:spChg>
        <pc:graphicFrameChg chg="add mod">
          <ac:chgData name="Suganthi" userId="71052c2c-1260-4d1c-ab4d-c7a42fc1ce78" providerId="ADAL" clId="{6DBA917C-A9C8-46CB-9FBD-61A3564D7387}" dt="2020-07-28T16:44:02.642" v="4" actId="1076"/>
          <ac:graphicFrameMkLst>
            <pc:docMk/>
            <pc:sldMk cId="2357969929" sldId="317"/>
            <ac:graphicFrameMk id="3" creationId="{7E69EBE8-F557-4F7A-9D8E-287F552830F2}"/>
          </ac:graphicFrameMkLst>
        </pc:graphicFrameChg>
        <pc:graphicFrameChg chg="del modGraphic">
          <ac:chgData name="Suganthi" userId="71052c2c-1260-4d1c-ab4d-c7a42fc1ce78" providerId="ADAL" clId="{6DBA917C-A9C8-46CB-9FBD-61A3564D7387}" dt="2020-07-28T16:43:53.397" v="2" actId="478"/>
          <ac:graphicFrameMkLst>
            <pc:docMk/>
            <pc:sldMk cId="2357969929" sldId="317"/>
            <ac:graphicFrameMk id="5" creationId="{A52FC7DC-EC18-4FBE-913A-A7FFF8A6D8A9}"/>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28824\Documents\ERC\EOY%20Slides\2016\Copy%20of%20ERC-EOY_2016_slides_compiled_source-wkshts_final.xlsx" TargetMode="External"/><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28824\Documents\ERC\EOY%20Slides\2016\Copy%20of%20ERC-EOY_2016_slides_compiled_source-wkshts_final.xlsx" TargetMode="External"/><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3.xml"/></Relationships>
</file>

<file path=ppt/charts/_rels/chart23.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6.xml"/></Relationships>
</file>

<file path=ppt/charts/_rels/chart26.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7.xml"/></Relationships>
</file>

<file path=ppt/charts/_rels/chart27.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8.xml"/></Relationships>
</file>

<file path=ppt/charts/_rels/chart28.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9.xml"/></Relationships>
</file>

<file path=ppt/charts/_rels/chart29.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1" Type="http://schemas.openxmlformats.org/officeDocument/2006/relationships/oleObject" Target="file:///C:\Users\28824\Documents\ERC\EOY%20Slides\2017\2017%20Full%20Set\EOY_Slides_2017_Table_1%20(3).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1.xml"/></Relationships>
</file>

<file path=ppt/charts/_rels/chart31.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2.xml"/></Relationships>
</file>

<file path=ppt/charts/_rels/chart32.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3.xml"/></Relationships>
</file>

<file path=ppt/charts/_rels/chart33.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4.xml"/></Relationships>
</file>

<file path=ppt/charts/_rels/chart34.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5.xml"/></Relationships>
</file>

<file path=ppt/charts/_rels/chart35.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6.xml"/></Relationships>
</file>

<file path=ppt/charts/_rels/chart36.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7.xml"/></Relationships>
</file>

<file path=ppt/charts/_rels/chart37.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8.xml"/></Relationships>
</file>

<file path=ppt/charts/_rels/chart38.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29.xml"/></Relationships>
</file>

<file path=ppt/charts/_rels/chart39.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30.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40.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31.xml"/></Relationships>
</file>

<file path=ppt/charts/_rels/chart41.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32.xml"/></Relationships>
</file>

<file path=ppt/charts/_rels/chart42.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33.xml"/></Relationships>
</file>

<file path=ppt/charts/_rels/chart43.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45.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34.xml"/></Relationships>
</file>

<file path=ppt/charts/_rels/chart46.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https://cbsinc805.sharepoint.com/ops/NSFERCWeb/Shared%20Documents/03.%20Project%20Execution/01.%20Status/End-of-Year%20Reports%20(EOY)/2019/ERC-EOY_2019_full_set_PH_working_copy.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cbsinc805.sharepoint.com/ops/NSFERCWeb/Shared%20Documents/03.%20Project%20Execution/01.%20Status/End-of-Year%20Reports%20(EOY)/2019/ERC-EOY_2019_full_set_PH_working_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3878024189434"/>
          <c:y val="2.8012562882764654E-2"/>
          <c:w val="0.75343896562110069"/>
          <c:h val="0.82733383912948377"/>
        </c:manualLayout>
      </c:layout>
      <c:barChart>
        <c:barDir val="col"/>
        <c:grouping val="stacked"/>
        <c:varyColors val="0"/>
        <c:ser>
          <c:idx val="2"/>
          <c:order val="0"/>
          <c:tx>
            <c:strRef>
              <c:f>'slide 6'!$A$8</c:f>
              <c:strCache>
                <c:ptCount val="1"/>
                <c:pt idx="0">
                  <c:v>Bachelor's Degrees</c:v>
                </c:pt>
              </c:strCache>
            </c:strRef>
          </c:tx>
          <c:spPr>
            <a:solidFill>
              <a:srgbClr val="368099">
                <a:alpha val="25098"/>
              </a:srgbClr>
            </a:solidFill>
            <a:ln w="15875">
              <a:solidFill>
                <a:schemeClr val="bg1"/>
              </a:solidFill>
            </a:ln>
          </c:spPr>
          <c:invertIfNegative val="0"/>
          <c:dLbls>
            <c:numFmt formatCode="0%" sourceLinked="0"/>
            <c:spPr>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6'!$B$5,'slide 6'!$D$5,'slide 6'!$F$5,'slide 6'!$H$5,'slide 6'!$J$5,'slide 6'!$L$5,'slide 6'!$N$5)</c:f>
              <c:numCache>
                <c:formatCode>General</c:formatCode>
                <c:ptCount val="7"/>
                <c:pt idx="0">
                  <c:v>2013</c:v>
                </c:pt>
                <c:pt idx="1">
                  <c:v>2014</c:v>
                </c:pt>
                <c:pt idx="2">
                  <c:v>2015</c:v>
                </c:pt>
                <c:pt idx="3">
                  <c:v>2016</c:v>
                </c:pt>
                <c:pt idx="4">
                  <c:v>2017</c:v>
                </c:pt>
                <c:pt idx="5">
                  <c:v>2018</c:v>
                </c:pt>
                <c:pt idx="6">
                  <c:v>2019</c:v>
                </c:pt>
              </c:numCache>
            </c:numRef>
          </c:cat>
          <c:val>
            <c:numRef>
              <c:f>('slide 6'!$C$8,'slide 6'!$E$8,'slide 6'!$G$8,'slide 6'!$I$8,'slide 6'!$K$8,'slide 6'!$M$8,'slide 6'!$O$8)</c:f>
              <c:numCache>
                <c:formatCode>0%</c:formatCode>
                <c:ptCount val="7"/>
                <c:pt idx="0">
                  <c:v>0.27</c:v>
                </c:pt>
                <c:pt idx="1">
                  <c:v>0.25</c:v>
                </c:pt>
                <c:pt idx="2">
                  <c:v>0.27</c:v>
                </c:pt>
                <c:pt idx="3">
                  <c:v>0.24</c:v>
                </c:pt>
                <c:pt idx="4">
                  <c:v>0.32</c:v>
                </c:pt>
                <c:pt idx="5">
                  <c:v>0.34</c:v>
                </c:pt>
                <c:pt idx="6">
                  <c:v>0.32</c:v>
                </c:pt>
              </c:numCache>
            </c:numRef>
          </c:val>
          <c:extLst>
            <c:ext xmlns:c16="http://schemas.microsoft.com/office/drawing/2014/chart" uri="{C3380CC4-5D6E-409C-BE32-E72D297353CC}">
              <c16:uniqueId val="{00000000-16D4-4A22-98D2-49CBE9F45EE3}"/>
            </c:ext>
          </c:extLst>
        </c:ser>
        <c:ser>
          <c:idx val="1"/>
          <c:order val="1"/>
          <c:tx>
            <c:strRef>
              <c:f>'slide 6'!$A$7</c:f>
              <c:strCache>
                <c:ptCount val="1"/>
                <c:pt idx="0">
                  <c:v>Master's Degrees</c:v>
                </c:pt>
              </c:strCache>
            </c:strRef>
          </c:tx>
          <c:spPr>
            <a:solidFill>
              <a:srgbClr val="368099">
                <a:alpha val="60000"/>
              </a:srgbClr>
            </a:solidFill>
            <a:ln w="15875">
              <a:solidFill>
                <a:schemeClr val="bg1"/>
              </a:solid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6'!$B$5,'slide 6'!$D$5,'slide 6'!$F$5,'slide 6'!$H$5,'slide 6'!$J$5,'slide 6'!$L$5,'slide 6'!$N$5)</c:f>
              <c:numCache>
                <c:formatCode>General</c:formatCode>
                <c:ptCount val="7"/>
                <c:pt idx="0">
                  <c:v>2013</c:v>
                </c:pt>
                <c:pt idx="1">
                  <c:v>2014</c:v>
                </c:pt>
                <c:pt idx="2">
                  <c:v>2015</c:v>
                </c:pt>
                <c:pt idx="3">
                  <c:v>2016</c:v>
                </c:pt>
                <c:pt idx="4">
                  <c:v>2017</c:v>
                </c:pt>
                <c:pt idx="5">
                  <c:v>2018</c:v>
                </c:pt>
                <c:pt idx="6">
                  <c:v>2019</c:v>
                </c:pt>
              </c:numCache>
            </c:numRef>
          </c:cat>
          <c:val>
            <c:numRef>
              <c:f>('slide 6'!$C$7,'slide 6'!$E$7,'slide 6'!$G$7,'slide 6'!$I$7,'slide 6'!$K$7,'slide 6'!$M$7,'slide 6'!$O$7)</c:f>
              <c:numCache>
                <c:formatCode>0%</c:formatCode>
                <c:ptCount val="7"/>
                <c:pt idx="0">
                  <c:v>0.32</c:v>
                </c:pt>
                <c:pt idx="1">
                  <c:v>0.3</c:v>
                </c:pt>
                <c:pt idx="2">
                  <c:v>0.23</c:v>
                </c:pt>
                <c:pt idx="3">
                  <c:v>0.33</c:v>
                </c:pt>
                <c:pt idx="4">
                  <c:v>0.27</c:v>
                </c:pt>
                <c:pt idx="5">
                  <c:v>0.21</c:v>
                </c:pt>
                <c:pt idx="6">
                  <c:v>0.26</c:v>
                </c:pt>
              </c:numCache>
            </c:numRef>
          </c:val>
          <c:extLst>
            <c:ext xmlns:c16="http://schemas.microsoft.com/office/drawing/2014/chart" uri="{C3380CC4-5D6E-409C-BE32-E72D297353CC}">
              <c16:uniqueId val="{00000001-16D4-4A22-98D2-49CBE9F45EE3}"/>
            </c:ext>
          </c:extLst>
        </c:ser>
        <c:ser>
          <c:idx val="0"/>
          <c:order val="2"/>
          <c:tx>
            <c:strRef>
              <c:f>'slide 6'!$A$6</c:f>
              <c:strCache>
                <c:ptCount val="1"/>
                <c:pt idx="0">
                  <c:v>Doctoral Degrees</c:v>
                </c:pt>
              </c:strCache>
            </c:strRef>
          </c:tx>
          <c:spPr>
            <a:solidFill>
              <a:srgbClr val="368099">
                <a:alpha val="89804"/>
              </a:srgbClr>
            </a:solidFill>
            <a:ln w="15875">
              <a:solidFill>
                <a:schemeClr val="bg1"/>
              </a:solidFill>
            </a:ln>
          </c:spPr>
          <c:invertIfNegative val="0"/>
          <c:dLbls>
            <c:numFmt formatCode="0%" sourceLinked="0"/>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6'!$B$5,'slide 6'!$D$5,'slide 6'!$F$5,'slide 6'!$H$5,'slide 6'!$J$5,'slide 6'!$L$5,'slide 6'!$N$5)</c:f>
              <c:numCache>
                <c:formatCode>General</c:formatCode>
                <c:ptCount val="7"/>
                <c:pt idx="0">
                  <c:v>2013</c:v>
                </c:pt>
                <c:pt idx="1">
                  <c:v>2014</c:v>
                </c:pt>
                <c:pt idx="2">
                  <c:v>2015</c:v>
                </c:pt>
                <c:pt idx="3">
                  <c:v>2016</c:v>
                </c:pt>
                <c:pt idx="4">
                  <c:v>2017</c:v>
                </c:pt>
                <c:pt idx="5">
                  <c:v>2018</c:v>
                </c:pt>
                <c:pt idx="6">
                  <c:v>2019</c:v>
                </c:pt>
              </c:numCache>
            </c:numRef>
          </c:cat>
          <c:val>
            <c:numRef>
              <c:f>('slide 6'!$C$6,'slide 6'!$E$6,'slide 6'!$G$6,'slide 6'!$I$6,'slide 6'!$K$6,'slide 6'!$M$6,'slide 6'!$O$6)</c:f>
              <c:numCache>
                <c:formatCode>0%</c:formatCode>
                <c:ptCount val="7"/>
                <c:pt idx="0">
                  <c:v>0.41</c:v>
                </c:pt>
                <c:pt idx="1">
                  <c:v>0.45</c:v>
                </c:pt>
                <c:pt idx="2">
                  <c:v>0.5</c:v>
                </c:pt>
                <c:pt idx="3">
                  <c:v>0.42</c:v>
                </c:pt>
                <c:pt idx="4">
                  <c:v>0.41</c:v>
                </c:pt>
                <c:pt idx="5">
                  <c:v>0.45</c:v>
                </c:pt>
                <c:pt idx="6">
                  <c:v>0.41</c:v>
                </c:pt>
              </c:numCache>
            </c:numRef>
          </c:val>
          <c:extLst>
            <c:ext xmlns:c16="http://schemas.microsoft.com/office/drawing/2014/chart" uri="{C3380CC4-5D6E-409C-BE32-E72D297353CC}">
              <c16:uniqueId val="{00000002-16D4-4A22-98D2-49CBE9F45EE3}"/>
            </c:ext>
          </c:extLst>
        </c:ser>
        <c:dLbls>
          <c:showLegendKey val="0"/>
          <c:showVal val="0"/>
          <c:showCatName val="0"/>
          <c:showSerName val="0"/>
          <c:showPercent val="0"/>
          <c:showBubbleSize val="0"/>
        </c:dLbls>
        <c:gapWidth val="0"/>
        <c:overlap val="100"/>
        <c:axId val="165542672"/>
        <c:axId val="124553312"/>
      </c:barChart>
      <c:catAx>
        <c:axId val="165542672"/>
        <c:scaling>
          <c:orientation val="minMax"/>
        </c:scaling>
        <c:delete val="0"/>
        <c:axPos val="b"/>
        <c:numFmt formatCode="General" sourceLinked="1"/>
        <c:majorTickMark val="out"/>
        <c:minorTickMark val="none"/>
        <c:tickLblPos val="nextTo"/>
        <c:txPr>
          <a:bodyPr/>
          <a:lstStyle/>
          <a:p>
            <a:pPr>
              <a:defRPr b="1"/>
            </a:pPr>
            <a:endParaRPr lang="en-US"/>
          </a:p>
        </c:txPr>
        <c:crossAx val="124553312"/>
        <c:crosses val="autoZero"/>
        <c:auto val="1"/>
        <c:lblAlgn val="ctr"/>
        <c:lblOffset val="100"/>
        <c:noMultiLvlLbl val="0"/>
      </c:catAx>
      <c:valAx>
        <c:axId val="124553312"/>
        <c:scaling>
          <c:orientation val="minMax"/>
          <c:max val="1"/>
        </c:scaling>
        <c:delete val="0"/>
        <c:axPos val="l"/>
        <c:majorGridlines>
          <c:spPr>
            <a:ln>
              <a:noFill/>
            </a:ln>
          </c:spPr>
        </c:majorGridlines>
        <c:numFmt formatCode="0%" sourceLinked="0"/>
        <c:majorTickMark val="none"/>
        <c:minorTickMark val="none"/>
        <c:tickLblPos val="none"/>
        <c:spPr>
          <a:ln>
            <a:noFill/>
          </a:ln>
        </c:spPr>
        <c:crossAx val="165542672"/>
        <c:crosses val="autoZero"/>
        <c:crossBetween val="between"/>
      </c:valAx>
    </c:plotArea>
    <c:legend>
      <c:legendPos val="l"/>
      <c:layout>
        <c:manualLayout>
          <c:xMode val="edge"/>
          <c:yMode val="edge"/>
          <c:x val="9.711931500365735E-3"/>
          <c:y val="5.3048788823272082E-2"/>
          <c:w val="0.16505227830127792"/>
          <c:h val="0.80175524934383202"/>
        </c:manualLayout>
      </c:layout>
      <c:overlay val="0"/>
      <c:txPr>
        <a:bodyPr/>
        <a:lstStyle/>
        <a:p>
          <a:pPr>
            <a:defRPr b="1"/>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3352753982673"/>
          <c:y val="0.12932111164675844"/>
          <c:w val="0.43757982120051087"/>
          <c:h val="0.80998817966903069"/>
        </c:manualLayout>
      </c:layout>
      <c:pieChart>
        <c:varyColors val="1"/>
        <c:ser>
          <c:idx val="0"/>
          <c:order val="0"/>
          <c:spPr>
            <a:ln w="38100">
              <a:solidFill>
                <a:schemeClr val="bg1"/>
              </a:solidFill>
            </a:ln>
          </c:spPr>
          <c:dPt>
            <c:idx val="0"/>
            <c:bubble3D val="0"/>
            <c:spPr>
              <a:solidFill>
                <a:srgbClr val="A16BB1">
                  <a:alpha val="63922"/>
                </a:srgbClr>
              </a:solidFill>
              <a:ln w="38100">
                <a:solidFill>
                  <a:schemeClr val="bg1"/>
                </a:solidFill>
              </a:ln>
            </c:spPr>
            <c:extLst>
              <c:ext xmlns:c16="http://schemas.microsoft.com/office/drawing/2014/chart" uri="{C3380CC4-5D6E-409C-BE32-E72D297353CC}">
                <c16:uniqueId val="{00000001-BAB6-4DC6-AF2B-3B95FB8B95B3}"/>
              </c:ext>
            </c:extLst>
          </c:dPt>
          <c:dPt>
            <c:idx val="1"/>
            <c:bubble3D val="0"/>
            <c:spPr>
              <a:pattFill prst="dkUpDiag">
                <a:fgClr>
                  <a:srgbClr val="A16BB1"/>
                </a:fgClr>
                <a:bgClr>
                  <a:schemeClr val="bg1"/>
                </a:bgClr>
              </a:pattFill>
              <a:ln w="38100">
                <a:solidFill>
                  <a:schemeClr val="bg1"/>
                </a:solidFill>
              </a:ln>
            </c:spPr>
            <c:extLst>
              <c:ext xmlns:c16="http://schemas.microsoft.com/office/drawing/2014/chart" uri="{C3380CC4-5D6E-409C-BE32-E72D297353CC}">
                <c16:uniqueId val="{00000003-BAB6-4DC6-AF2B-3B95FB8B95B3}"/>
              </c:ext>
            </c:extLst>
          </c:dPt>
          <c:dPt>
            <c:idx val="2"/>
            <c:bubble3D val="0"/>
            <c:spPr>
              <a:solidFill>
                <a:srgbClr val="B54721"/>
              </a:solidFill>
              <a:ln w="38100">
                <a:solidFill>
                  <a:schemeClr val="bg1"/>
                </a:solidFill>
              </a:ln>
            </c:spPr>
            <c:extLst>
              <c:ext xmlns:c16="http://schemas.microsoft.com/office/drawing/2014/chart" uri="{C3380CC4-5D6E-409C-BE32-E72D297353CC}">
                <c16:uniqueId val="{00000005-BAB6-4DC6-AF2B-3B95FB8B95B3}"/>
              </c:ext>
            </c:extLst>
          </c:dPt>
          <c:dPt>
            <c:idx val="3"/>
            <c:bubble3D val="0"/>
            <c:spPr>
              <a:pattFill prst="wdDnDiag">
                <a:fgClr>
                  <a:srgbClr val="B54721"/>
                </a:fgClr>
                <a:bgClr>
                  <a:schemeClr val="bg1"/>
                </a:bgClr>
              </a:pattFill>
              <a:ln w="38100">
                <a:solidFill>
                  <a:schemeClr val="bg1"/>
                </a:solidFill>
              </a:ln>
            </c:spPr>
            <c:extLst>
              <c:ext xmlns:c16="http://schemas.microsoft.com/office/drawing/2014/chart" uri="{C3380CC4-5D6E-409C-BE32-E72D297353CC}">
                <c16:uniqueId val="{00000007-BAB6-4DC6-AF2B-3B95FB8B95B3}"/>
              </c:ext>
            </c:extLst>
          </c:dPt>
          <c:dPt>
            <c:idx val="4"/>
            <c:bubble3D val="0"/>
            <c:spPr>
              <a:solidFill>
                <a:srgbClr val="E1DC53"/>
              </a:solidFill>
              <a:ln w="38100">
                <a:solidFill>
                  <a:schemeClr val="bg1"/>
                </a:solidFill>
              </a:ln>
            </c:spPr>
            <c:extLst>
              <c:ext xmlns:c16="http://schemas.microsoft.com/office/drawing/2014/chart" uri="{C3380CC4-5D6E-409C-BE32-E72D297353CC}">
                <c16:uniqueId val="{00000009-BAB6-4DC6-AF2B-3B95FB8B95B3}"/>
              </c:ext>
            </c:extLst>
          </c:dPt>
          <c:dPt>
            <c:idx val="5"/>
            <c:bubble3D val="0"/>
            <c:spPr>
              <a:pattFill prst="wdUpDiag">
                <a:fgClr>
                  <a:srgbClr val="E1DC53"/>
                </a:fgClr>
                <a:bgClr>
                  <a:schemeClr val="bg1"/>
                </a:bgClr>
              </a:pattFill>
              <a:ln w="38100">
                <a:solidFill>
                  <a:schemeClr val="bg1"/>
                </a:solidFill>
              </a:ln>
            </c:spPr>
            <c:extLst>
              <c:ext xmlns:c16="http://schemas.microsoft.com/office/drawing/2014/chart" uri="{C3380CC4-5D6E-409C-BE32-E72D297353CC}">
                <c16:uniqueId val="{0000000B-BAB6-4DC6-AF2B-3B95FB8B95B3}"/>
              </c:ext>
            </c:extLst>
          </c:dPt>
          <c:dPt>
            <c:idx val="6"/>
            <c:bubble3D val="0"/>
            <c:spPr>
              <a:solidFill>
                <a:srgbClr val="7EC251"/>
              </a:solidFill>
              <a:ln w="38100">
                <a:solidFill>
                  <a:schemeClr val="bg1"/>
                </a:solidFill>
              </a:ln>
            </c:spPr>
            <c:extLst>
              <c:ext xmlns:c16="http://schemas.microsoft.com/office/drawing/2014/chart" uri="{C3380CC4-5D6E-409C-BE32-E72D297353CC}">
                <c16:uniqueId val="{0000000D-BAB6-4DC6-AF2B-3B95FB8B95B3}"/>
              </c:ext>
            </c:extLst>
          </c:dPt>
          <c:dPt>
            <c:idx val="7"/>
            <c:bubble3D val="0"/>
            <c:spPr>
              <a:pattFill prst="wdUpDiag">
                <a:fgClr>
                  <a:srgbClr val="7EC251"/>
                </a:fgClr>
                <a:bgClr>
                  <a:schemeClr val="bg1"/>
                </a:bgClr>
              </a:pattFill>
              <a:ln w="38100">
                <a:solidFill>
                  <a:schemeClr val="bg1"/>
                </a:solidFill>
              </a:ln>
            </c:spPr>
            <c:extLst>
              <c:ext xmlns:c16="http://schemas.microsoft.com/office/drawing/2014/chart" uri="{C3380CC4-5D6E-409C-BE32-E72D297353CC}">
                <c16:uniqueId val="{0000000F-BAB6-4DC6-AF2B-3B95FB8B95B3}"/>
              </c:ext>
            </c:extLst>
          </c:dPt>
          <c:dPt>
            <c:idx val="8"/>
            <c:bubble3D val="0"/>
            <c:spPr>
              <a:solidFill>
                <a:srgbClr val="51A6C2"/>
              </a:solidFill>
              <a:ln w="38100">
                <a:solidFill>
                  <a:schemeClr val="bg1"/>
                </a:solidFill>
              </a:ln>
            </c:spPr>
            <c:extLst>
              <c:ext xmlns:c16="http://schemas.microsoft.com/office/drawing/2014/chart" uri="{C3380CC4-5D6E-409C-BE32-E72D297353CC}">
                <c16:uniqueId val="{00000011-BAB6-4DC6-AF2B-3B95FB8B95B3}"/>
              </c:ext>
            </c:extLst>
          </c:dPt>
          <c:dPt>
            <c:idx val="9"/>
            <c:bubble3D val="0"/>
            <c:spPr>
              <a:pattFill prst="dkUpDiag">
                <a:fgClr>
                  <a:srgbClr val="51A6C2"/>
                </a:fgClr>
                <a:bgClr>
                  <a:schemeClr val="bg1"/>
                </a:bgClr>
              </a:pattFill>
              <a:ln w="38100">
                <a:solidFill>
                  <a:schemeClr val="bg1"/>
                </a:solidFill>
              </a:ln>
            </c:spPr>
            <c:extLst>
              <c:ext xmlns:c16="http://schemas.microsoft.com/office/drawing/2014/chart" uri="{C3380CC4-5D6E-409C-BE32-E72D297353CC}">
                <c16:uniqueId val="{00000013-BAB6-4DC6-AF2B-3B95FB8B95B3}"/>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BAB6-4DC6-AF2B-3B95FB8B95B3}"/>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BAB6-4DC6-AF2B-3B95FB8B95B3}"/>
              </c:ext>
            </c:extLst>
          </c:dPt>
          <c:dLbls>
            <c:dLbl>
              <c:idx val="0"/>
              <c:layout>
                <c:manualLayout>
                  <c:x val="3.7417197850268718E-3"/>
                  <c:y val="1.2984496124031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B6-4DC6-AF2B-3B95FB8B95B3}"/>
                </c:ext>
              </c:extLst>
            </c:dLbl>
            <c:dLbl>
              <c:idx val="1"/>
              <c:layout>
                <c:manualLayout>
                  <c:x val="-3.5864266966629172E-3"/>
                  <c:y val="-6.563968748092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B6-4DC6-AF2B-3B95FB8B95B3}"/>
                </c:ext>
              </c:extLst>
            </c:dLbl>
            <c:dLbl>
              <c:idx val="2"/>
              <c:layout>
                <c:manualLayout>
                  <c:x val="5.14466941632296E-4"/>
                  <c:y val="6.28395287798327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B6-4DC6-AF2B-3B95FB8B95B3}"/>
                </c:ext>
              </c:extLst>
            </c:dLbl>
            <c:dLbl>
              <c:idx val="3"/>
              <c:layout>
                <c:manualLayout>
                  <c:x val="-1.3631108611423571E-3"/>
                  <c:y val="4.34724002522940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B6-4DC6-AF2B-3B95FB8B95B3}"/>
                </c:ext>
              </c:extLst>
            </c:dLbl>
            <c:dLbl>
              <c:idx val="4"/>
              <c:layout>
                <c:manualLayout>
                  <c:x val="1.6614329458817648E-2"/>
                  <c:y val="-2.1271795967364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B6-4DC6-AF2B-3B95FB8B95B3}"/>
                </c:ext>
              </c:extLst>
            </c:dLbl>
            <c:dLbl>
              <c:idx val="5"/>
              <c:layout>
                <c:manualLayout>
                  <c:x val="2.7929165104361955E-2"/>
                  <c:y val="-9.84938655923823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B6-4DC6-AF2B-3B95FB8B95B3}"/>
                </c:ext>
              </c:extLst>
            </c:dLbl>
            <c:dLbl>
              <c:idx val="6"/>
              <c:layout>
                <c:manualLayout>
                  <c:x val="-5.7645919260092488E-3"/>
                  <c:y val="-5.569797961301348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B6-4DC6-AF2B-3B95FB8B95B3}"/>
                </c:ext>
              </c:extLst>
            </c:dLbl>
            <c:dLbl>
              <c:idx val="7"/>
              <c:layout>
                <c:manualLayout>
                  <c:x val="-5.8527059117610301E-3"/>
                  <c:y val="-2.5356568800992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B6-4DC6-AF2B-3B95FB8B95B3}"/>
                </c:ext>
              </c:extLst>
            </c:dLbl>
            <c:dLbl>
              <c:idx val="8"/>
              <c:layout>
                <c:manualLayout>
                  <c:x val="-1.6663542057242845E-3"/>
                  <c:y val="3.8160745895135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B6-4DC6-AF2B-3B95FB8B95B3}"/>
                </c:ext>
              </c:extLst>
            </c:dLbl>
            <c:dLbl>
              <c:idx val="10"/>
              <c:layout>
                <c:manualLayout>
                  <c:x val="7.2165979252593422E-3"/>
                  <c:y val="-2.2190176809294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AB6-4DC6-AF2B-3B95FB8B95B3}"/>
                </c:ext>
              </c:extLst>
            </c:dLbl>
            <c:dLbl>
              <c:idx val="11"/>
              <c:layout>
                <c:manualLayout>
                  <c:x val="-4.2979002624671914E-4"/>
                  <c:y val="2.7780321064518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AB6-4DC6-AF2B-3B95FB8B95B3}"/>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'slide 15'!$A$4:$A$15</c:f>
              <c:strCache>
                <c:ptCount val="12"/>
                <c:pt idx="0">
                  <c:v>Domestic Faculty</c:v>
                </c:pt>
                <c:pt idx="1">
                  <c:v>Foreign Faculty</c:v>
                </c:pt>
                <c:pt idx="2">
                  <c:v>Domestic Postdocs</c:v>
                </c:pt>
                <c:pt idx="3">
                  <c:v>Foreign Postdocs</c:v>
                </c:pt>
                <c:pt idx="4">
                  <c:v>Domestic Doctoral Students</c:v>
                </c:pt>
                <c:pt idx="5">
                  <c:v>Foreign Doctoral Students</c:v>
                </c:pt>
                <c:pt idx="6">
                  <c:v>Domestic Master's Students</c:v>
                </c:pt>
                <c:pt idx="7">
                  <c:v>Foreign Master's Students</c:v>
                </c:pt>
                <c:pt idx="8">
                  <c:v>Domestic Undergraduate Students</c:v>
                </c:pt>
                <c:pt idx="9">
                  <c:v>Foreign Undergraduate Students</c:v>
                </c:pt>
                <c:pt idx="10">
                  <c:v>Domestic REU Students</c:v>
                </c:pt>
                <c:pt idx="11">
                  <c:v>Foreign REU Students</c:v>
                </c:pt>
              </c:strCache>
            </c:strRef>
          </c:cat>
          <c:val>
            <c:numRef>
              <c:f>'slide 15'!$B$4:$B$15</c:f>
              <c:numCache>
                <c:formatCode>General</c:formatCode>
                <c:ptCount val="12"/>
                <c:pt idx="0">
                  <c:v>432</c:v>
                </c:pt>
                <c:pt idx="1">
                  <c:v>58</c:v>
                </c:pt>
                <c:pt idx="2">
                  <c:v>54</c:v>
                </c:pt>
                <c:pt idx="3">
                  <c:v>95</c:v>
                </c:pt>
                <c:pt idx="4">
                  <c:v>415</c:v>
                </c:pt>
                <c:pt idx="5">
                  <c:v>419</c:v>
                </c:pt>
                <c:pt idx="6">
                  <c:v>103</c:v>
                </c:pt>
                <c:pt idx="7">
                  <c:v>52</c:v>
                </c:pt>
                <c:pt idx="8">
                  <c:v>475</c:v>
                </c:pt>
                <c:pt idx="9">
                  <c:v>39</c:v>
                </c:pt>
                <c:pt idx="10">
                  <c:v>217</c:v>
                </c:pt>
                <c:pt idx="11">
                  <c:v>0</c:v>
                </c:pt>
              </c:numCache>
            </c:numRef>
          </c:val>
          <c:extLst>
            <c:ext xmlns:c16="http://schemas.microsoft.com/office/drawing/2014/chart" uri="{C3380CC4-5D6E-409C-BE32-E72D297353CC}">
              <c16:uniqueId val="{00000018-BAB6-4DC6-AF2B-3B95FB8B95B3}"/>
            </c:ext>
          </c:extLst>
        </c:ser>
        <c:ser>
          <c:idx val="1"/>
          <c:order val="1"/>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'slide 15'!$A$4:$A$15</c:f>
              <c:strCache>
                <c:ptCount val="12"/>
                <c:pt idx="0">
                  <c:v>Domestic Faculty</c:v>
                </c:pt>
                <c:pt idx="1">
                  <c:v>Foreign Faculty</c:v>
                </c:pt>
                <c:pt idx="2">
                  <c:v>Domestic Postdocs</c:v>
                </c:pt>
                <c:pt idx="3">
                  <c:v>Foreign Postdocs</c:v>
                </c:pt>
                <c:pt idx="4">
                  <c:v>Domestic Doctoral Students</c:v>
                </c:pt>
                <c:pt idx="5">
                  <c:v>Foreign Doctoral Students</c:v>
                </c:pt>
                <c:pt idx="6">
                  <c:v>Domestic Master's Students</c:v>
                </c:pt>
                <c:pt idx="7">
                  <c:v>Foreign Master's Students</c:v>
                </c:pt>
                <c:pt idx="8">
                  <c:v>Domestic Undergraduate Students</c:v>
                </c:pt>
                <c:pt idx="9">
                  <c:v>Foreign Undergraduate Students</c:v>
                </c:pt>
                <c:pt idx="10">
                  <c:v>Domestic REU Students</c:v>
                </c:pt>
                <c:pt idx="11">
                  <c:v>Foreign REU Students</c:v>
                </c:pt>
              </c:strCache>
            </c:strRef>
          </c:cat>
          <c:val>
            <c:numRef>
              <c:f>'slide 15'!$C$4:$C$15</c:f>
              <c:numCache>
                <c:formatCode>0%</c:formatCode>
                <c:ptCount val="12"/>
                <c:pt idx="1">
                  <c:v>0.11836734693877551</c:v>
                </c:pt>
                <c:pt idx="3">
                  <c:v>0.63758389261744963</c:v>
                </c:pt>
                <c:pt idx="5">
                  <c:v>0.50239808153477217</c:v>
                </c:pt>
                <c:pt idx="7">
                  <c:v>0.33548387096774196</c:v>
                </c:pt>
                <c:pt idx="9">
                  <c:v>7.5875486381322951E-2</c:v>
                </c:pt>
                <c:pt idx="11">
                  <c:v>0</c:v>
                </c:pt>
              </c:numCache>
            </c:numRef>
          </c:val>
          <c:extLst>
            <c:ext xmlns:c16="http://schemas.microsoft.com/office/drawing/2014/chart" uri="{C3380CC4-5D6E-409C-BE32-E72D297353CC}">
              <c16:uniqueId val="{00000019-BAB6-4DC6-AF2B-3B95FB8B95B3}"/>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'slide 16'!$A$4</c:f>
              <c:strCache>
                <c:ptCount val="1"/>
                <c:pt idx="0">
                  <c:v>2014</c:v>
                </c:pt>
              </c:strCache>
            </c:strRef>
          </c:tx>
          <c:dLbls>
            <c:dLbl>
              <c:idx val="0"/>
              <c:layout>
                <c:manualLayout>
                  <c:x val="-0.21340372869469273"/>
                  <c:y val="-0.1545852927467366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53E-42AC-96EC-95993F9BA59D}"/>
                </c:ext>
              </c:extLst>
            </c:dLbl>
            <c:dLbl>
              <c:idx val="1"/>
              <c:layout>
                <c:manualLayout>
                  <c:x val="0.11294169256077498"/>
                  <c:y val="0.1703685764369406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53E-42AC-96EC-95993F9BA59D}"/>
                </c:ext>
              </c:extLst>
            </c:dLbl>
            <c:dLbl>
              <c:idx val="2"/>
              <c:layout>
                <c:manualLayout>
                  <c:x val="0.10001681593858527"/>
                  <c:y val="1.723137128271365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53E-42AC-96EC-95993F9BA59D}"/>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16'!$B$4:$D$4</c:f>
              <c:numCache>
                <c:formatCode>General</c:formatCode>
                <c:ptCount val="3"/>
                <c:pt idx="0">
                  <c:v>609</c:v>
                </c:pt>
                <c:pt idx="1">
                  <c:v>91</c:v>
                </c:pt>
                <c:pt idx="2">
                  <c:v>56</c:v>
                </c:pt>
              </c:numCache>
            </c:numRef>
          </c:val>
          <c:extLst>
            <c:ext xmlns:c16="http://schemas.microsoft.com/office/drawing/2014/chart" uri="{C3380CC4-5D6E-409C-BE32-E72D297353CC}">
              <c16:uniqueId val="{00000003-453E-42AC-96EC-95993F9BA59D}"/>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5846796898687574"/>
          <c:h val="0.97475154124942098"/>
        </c:manualLayout>
      </c:layout>
      <c:pieChart>
        <c:varyColors val="1"/>
        <c:ser>
          <c:idx val="0"/>
          <c:order val="0"/>
          <c:tx>
            <c:strRef>
              <c:f>'slide 16'!$A$5</c:f>
              <c:strCache>
                <c:ptCount val="1"/>
                <c:pt idx="0">
                  <c:v>2015</c:v>
                </c:pt>
              </c:strCache>
            </c:strRef>
          </c:tx>
          <c:dLbls>
            <c:dLbl>
              <c:idx val="0"/>
              <c:layout>
                <c:manualLayout>
                  <c:x val="-0.26498037038874694"/>
                  <c:y val="-0.13376744353222741"/>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4F5-44D0-AAE1-30D7A1884472}"/>
                </c:ext>
              </c:extLst>
            </c:dLbl>
            <c:dLbl>
              <c:idx val="1"/>
              <c:layout>
                <c:manualLayout>
                  <c:x val="0.17371585750080626"/>
                  <c:y val="7.646050425873285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F5-44D0-AAE1-30D7A1884472}"/>
                </c:ext>
              </c:extLst>
            </c:dLbl>
            <c:dLbl>
              <c:idx val="2"/>
              <c:layout>
                <c:manualLayout>
                  <c:x val="6.7909296845952621E-2"/>
                  <c:y val="0"/>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4F5-44D0-AAE1-30D7A1884472}"/>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16'!$B$5:$D$5</c:f>
              <c:numCache>
                <c:formatCode>General</c:formatCode>
                <c:ptCount val="3"/>
                <c:pt idx="0">
                  <c:v>605</c:v>
                </c:pt>
                <c:pt idx="1">
                  <c:v>111</c:v>
                </c:pt>
                <c:pt idx="2">
                  <c:v>30</c:v>
                </c:pt>
              </c:numCache>
            </c:numRef>
          </c:val>
          <c:extLst>
            <c:ext xmlns:c16="http://schemas.microsoft.com/office/drawing/2014/chart" uri="{C3380CC4-5D6E-409C-BE32-E72D297353CC}">
              <c16:uniqueId val="{00000003-F4F5-44D0-AAE1-30D7A1884472}"/>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1174556348985774"/>
          <c:h val="0.94520524058078836"/>
        </c:manualLayout>
      </c:layout>
      <c:pieChart>
        <c:varyColors val="1"/>
        <c:ser>
          <c:idx val="0"/>
          <c:order val="0"/>
          <c:tx>
            <c:strRef>
              <c:f>'slide 16'!$A$6</c:f>
              <c:strCache>
                <c:ptCount val="1"/>
                <c:pt idx="0">
                  <c:v>2016</c:v>
                </c:pt>
              </c:strCache>
            </c:strRef>
          </c:tx>
          <c:dLbls>
            <c:dLbl>
              <c:idx val="0"/>
              <c:layout>
                <c:manualLayout>
                  <c:x val="-0.28260040288799976"/>
                  <c:y val="-0.1540699666196053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E3E-4E1C-85E8-85D3E4864036}"/>
                </c:ext>
              </c:extLst>
            </c:dLbl>
            <c:dLbl>
              <c:idx val="1"/>
              <c:layout>
                <c:manualLayout>
                  <c:x val="0.11502101992323159"/>
                  <c:y val="0.1760348433127287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3E-4E1C-85E8-85D3E4864036}"/>
                </c:ext>
              </c:extLst>
            </c:dLbl>
            <c:dLbl>
              <c:idx val="2"/>
              <c:layout>
                <c:manualLayout>
                  <c:x val="0.10229555194628942"/>
                  <c:y val="2.435157208244832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E3E-4E1C-85E8-85D3E4864036}"/>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16'!$B$6:$D$6</c:f>
              <c:numCache>
                <c:formatCode>General</c:formatCode>
                <c:ptCount val="3"/>
                <c:pt idx="0">
                  <c:v>642</c:v>
                </c:pt>
                <c:pt idx="1">
                  <c:v>99</c:v>
                </c:pt>
                <c:pt idx="2">
                  <c:v>80</c:v>
                </c:pt>
              </c:numCache>
            </c:numRef>
          </c:val>
          <c:extLst>
            <c:ext xmlns:c16="http://schemas.microsoft.com/office/drawing/2014/chart" uri="{C3380CC4-5D6E-409C-BE32-E72D297353CC}">
              <c16:uniqueId val="{00000003-CE3E-4E1C-85E8-85D3E4864036}"/>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'slide 16'!$A$7</c:f>
              <c:strCache>
                <c:ptCount val="1"/>
                <c:pt idx="0">
                  <c:v>2017</c:v>
                </c:pt>
              </c:strCache>
            </c:strRef>
          </c:tx>
          <c:dLbls>
            <c:dLbl>
              <c:idx val="0"/>
              <c:layout>
                <c:manualLayout>
                  <c:x val="-0.24041380382904989"/>
                  <c:y val="-0.1855791677000532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B02-4988-887E-71A7811B17D0}"/>
                </c:ext>
              </c:extLst>
            </c:dLbl>
            <c:dLbl>
              <c:idx val="1"/>
              <c:layout>
                <c:manualLayout>
                  <c:x val="9.8720764577547138E-2"/>
                  <c:y val="0.1184738626395313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02-4988-887E-71A7811B17D0}"/>
                </c:ext>
              </c:extLst>
            </c:dLbl>
            <c:dLbl>
              <c:idx val="2"/>
              <c:layout>
                <c:manualLayout>
                  <c:x val="0.12065145786475229"/>
                  <c:y val="1.148192932697828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B02-4988-887E-71A7811B17D0}"/>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16'!$B$7:$D$7</c:f>
              <c:numCache>
                <c:formatCode>General</c:formatCode>
                <c:ptCount val="3"/>
                <c:pt idx="0">
                  <c:v>534</c:v>
                </c:pt>
                <c:pt idx="1">
                  <c:v>92</c:v>
                </c:pt>
                <c:pt idx="2">
                  <c:v>61</c:v>
                </c:pt>
              </c:numCache>
            </c:numRef>
          </c:val>
          <c:extLst>
            <c:ext xmlns:c16="http://schemas.microsoft.com/office/drawing/2014/chart" uri="{C3380CC4-5D6E-409C-BE32-E72D297353CC}">
              <c16:uniqueId val="{00000003-4B02-4988-887E-71A7811B17D0}"/>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16'!$A$8</c:f>
              <c:strCache>
                <c:ptCount val="1"/>
                <c:pt idx="0">
                  <c:v>2018</c:v>
                </c:pt>
              </c:strCache>
            </c:strRef>
          </c:tx>
          <c:dPt>
            <c:idx val="0"/>
            <c:bubble3D val="0"/>
            <c:spPr>
              <a:solidFill>
                <a:srgbClr val="4F81BD"/>
              </a:solidFill>
            </c:spPr>
            <c:extLst>
              <c:ext xmlns:c16="http://schemas.microsoft.com/office/drawing/2014/chart" uri="{C3380CC4-5D6E-409C-BE32-E72D297353CC}">
                <c16:uniqueId val="{00000001-6155-4F9A-8947-6969F483100E}"/>
              </c:ext>
            </c:extLst>
          </c:dPt>
          <c:dPt>
            <c:idx val="1"/>
            <c:bubble3D val="0"/>
            <c:spPr>
              <a:solidFill>
                <a:srgbClr val="C0504D"/>
              </a:solidFill>
            </c:spPr>
            <c:extLst>
              <c:ext xmlns:c16="http://schemas.microsoft.com/office/drawing/2014/chart" uri="{C3380CC4-5D6E-409C-BE32-E72D297353CC}">
                <c16:uniqueId val="{00000003-6155-4F9A-8947-6969F483100E}"/>
              </c:ext>
            </c:extLst>
          </c:dPt>
          <c:dPt>
            <c:idx val="2"/>
            <c:bubble3D val="0"/>
            <c:spPr>
              <a:solidFill>
                <a:srgbClr val="9BBB59"/>
              </a:solidFill>
            </c:spPr>
            <c:extLst>
              <c:ext xmlns:c16="http://schemas.microsoft.com/office/drawing/2014/chart" uri="{C3380CC4-5D6E-409C-BE32-E72D297353CC}">
                <c16:uniqueId val="{00000005-6155-4F9A-8947-6969F483100E}"/>
              </c:ext>
            </c:extLst>
          </c:dPt>
          <c:dLbls>
            <c:dLbl>
              <c:idx val="0"/>
              <c:layout>
                <c:manualLayout>
                  <c:x val="-0.24103515513242049"/>
                  <c:y val="-0.1653202886984348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155-4F9A-8947-6969F483100E}"/>
                </c:ext>
              </c:extLst>
            </c:dLbl>
            <c:dLbl>
              <c:idx val="1"/>
              <c:layout>
                <c:manualLayout>
                  <c:x val="0.13857747964652667"/>
                  <c:y val="0.1152429415278551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155-4F9A-8947-6969F483100E}"/>
                </c:ext>
              </c:extLst>
            </c:dLbl>
            <c:dLbl>
              <c:idx val="2"/>
              <c:layout>
                <c:manualLayout>
                  <c:x val="8.6714085968024254E-2"/>
                  <c:y val="5.9040547673939459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155-4F9A-8947-6969F483100E}"/>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16'!$B$8:$D$8</c:f>
              <c:numCache>
                <c:formatCode>General</c:formatCode>
                <c:ptCount val="3"/>
                <c:pt idx="0">
                  <c:v>635</c:v>
                </c:pt>
                <c:pt idx="1">
                  <c:v>85</c:v>
                </c:pt>
                <c:pt idx="2">
                  <c:v>55</c:v>
                </c:pt>
              </c:numCache>
            </c:numRef>
          </c:val>
          <c:extLst>
            <c:ext xmlns:c16="http://schemas.microsoft.com/office/drawing/2014/chart" uri="{C3380CC4-5D6E-409C-BE32-E72D297353CC}">
              <c16:uniqueId val="{00000006-6155-4F9A-8947-6969F483100E}"/>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'slide 16'!$A$12</c:f>
              <c:strCache>
                <c:ptCount val="1"/>
                <c:pt idx="0">
                  <c:v>2014</c:v>
                </c:pt>
              </c:strCache>
            </c:strRef>
          </c:tx>
          <c:dLbls>
            <c:dLbl>
              <c:idx val="0"/>
              <c:layout>
                <c:manualLayout>
                  <c:x val="-0.22289804449363651"/>
                  <c:y val="0.1707576936087100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43D-4D3F-9FFD-6D6D1711E2C0}"/>
                </c:ext>
              </c:extLst>
            </c:dLbl>
            <c:dLbl>
              <c:idx val="1"/>
              <c:layout>
                <c:manualLayout>
                  <c:x val="0.21396764416060671"/>
                  <c:y val="-0.1953293510128317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3D-4D3F-9FFD-6D6D1711E2C0}"/>
                </c:ext>
              </c:extLst>
            </c:dLbl>
            <c:dLbl>
              <c:idx val="2"/>
              <c:layout>
                <c:manualLayout>
                  <c:x val="0.11037375530073514"/>
                  <c:y val="2.943279530933420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3D-4D3F-9FFD-6D6D1711E2C0}"/>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16'!$B$12:$D$12</c:f>
              <c:numCache>
                <c:formatCode>General</c:formatCode>
                <c:ptCount val="3"/>
                <c:pt idx="0">
                  <c:v>134</c:v>
                </c:pt>
                <c:pt idx="1">
                  <c:v>146</c:v>
                </c:pt>
                <c:pt idx="2">
                  <c:v>28</c:v>
                </c:pt>
              </c:numCache>
            </c:numRef>
          </c:val>
          <c:extLst>
            <c:ext xmlns:c16="http://schemas.microsoft.com/office/drawing/2014/chart" uri="{C3380CC4-5D6E-409C-BE32-E72D297353CC}">
              <c16:uniqueId val="{00000003-543D-4D3F-9FFD-6D6D1711E2C0}"/>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91593817208466E-2"/>
          <c:y val="0"/>
          <c:w val="0.76945351302006781"/>
          <c:h val="0.98739217580270655"/>
        </c:manualLayout>
      </c:layout>
      <c:pieChart>
        <c:varyColors val="1"/>
        <c:ser>
          <c:idx val="0"/>
          <c:order val="0"/>
          <c:tx>
            <c:strRef>
              <c:f>'slide 16'!$A$13</c:f>
              <c:strCache>
                <c:ptCount val="1"/>
                <c:pt idx="0">
                  <c:v>2015</c:v>
                </c:pt>
              </c:strCache>
            </c:strRef>
          </c:tx>
          <c:dLbls>
            <c:dLbl>
              <c:idx val="0"/>
              <c:layout>
                <c:manualLayout>
                  <c:x val="-0.24525336331562828"/>
                  <c:y val="0.1385104278426789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8FD-41F8-B8C2-2EAA23DD511F}"/>
                </c:ext>
              </c:extLst>
            </c:dLbl>
            <c:dLbl>
              <c:idx val="1"/>
              <c:layout>
                <c:manualLayout>
                  <c:x val="0.21131392238204164"/>
                  <c:y val="-0.1134887904181108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8FD-41F8-B8C2-2EAA23DD511F}"/>
                </c:ext>
              </c:extLst>
            </c:dLbl>
            <c:dLbl>
              <c:idx val="2"/>
              <c:layout>
                <c:manualLayout>
                  <c:x val="0.10647413629882646"/>
                  <c:y val="2.214960166265995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8FD-41F8-B8C2-2EAA23DD511F}"/>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16'!$B$13:$D$13</c:f>
              <c:numCache>
                <c:formatCode>General</c:formatCode>
                <c:ptCount val="3"/>
                <c:pt idx="0">
                  <c:v>101</c:v>
                </c:pt>
                <c:pt idx="1">
                  <c:v>154</c:v>
                </c:pt>
                <c:pt idx="2">
                  <c:v>24</c:v>
                </c:pt>
              </c:numCache>
            </c:numRef>
          </c:val>
          <c:extLst>
            <c:ext xmlns:c16="http://schemas.microsoft.com/office/drawing/2014/chart" uri="{C3380CC4-5D6E-409C-BE32-E72D297353CC}">
              <c16:uniqueId val="{00000003-D8FD-41F8-B8C2-2EAA23DD511F}"/>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01363549068562E-2"/>
          <c:y val="0.15016679272670039"/>
          <c:w val="0.9192927469432175"/>
          <c:h val="0.70517953717750859"/>
        </c:manualLayout>
      </c:layout>
      <c:barChart>
        <c:barDir val="col"/>
        <c:grouping val="stacked"/>
        <c:varyColors val="0"/>
        <c:ser>
          <c:idx val="2"/>
          <c:order val="0"/>
          <c:tx>
            <c:strRef>
              <c:f>'slide 6'!$A$14</c:f>
              <c:strCache>
                <c:ptCount val="1"/>
                <c:pt idx="0">
                  <c:v>All Engineering Degrees Bachelors</c:v>
                </c:pt>
              </c:strCache>
            </c:strRef>
          </c:tx>
          <c:spPr>
            <a:solidFill>
              <a:srgbClr val="368099">
                <a:alpha val="25098"/>
              </a:srgbClr>
            </a:solidFill>
            <a:ln w="15875">
              <a:solidFill>
                <a:schemeClr val="bg1"/>
              </a:solidFill>
            </a:ln>
          </c:spPr>
          <c:invertIfNegative val="0"/>
          <c:dLbls>
            <c:numFmt formatCode="0%" sourceLinked="0"/>
            <c:spPr>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6'!$B$5,'slide 6'!$D$5,'slide 6'!$F$5,'slide 6'!$H$5,'slide 6'!$J$5,'slide 6'!$L$5,'slide 6'!$N$5)</c:f>
              <c:numCache>
                <c:formatCode>General</c:formatCode>
                <c:ptCount val="7"/>
                <c:pt idx="0">
                  <c:v>2013</c:v>
                </c:pt>
                <c:pt idx="1">
                  <c:v>2014</c:v>
                </c:pt>
                <c:pt idx="2">
                  <c:v>2015</c:v>
                </c:pt>
                <c:pt idx="3">
                  <c:v>2016</c:v>
                </c:pt>
                <c:pt idx="4">
                  <c:v>2017</c:v>
                </c:pt>
                <c:pt idx="5">
                  <c:v>2018</c:v>
                </c:pt>
                <c:pt idx="6">
                  <c:v>2019</c:v>
                </c:pt>
              </c:numCache>
            </c:numRef>
          </c:cat>
          <c:val>
            <c:numRef>
              <c:f>('slide 6'!$C$14,'slide 6'!$E$14,'slide 6'!$G$14,'slide 6'!$I$14,'slide 6'!$K$14,'slide 6'!$M$14,'slide 6'!$O$14)</c:f>
              <c:numCache>
                <c:formatCode>0%</c:formatCode>
                <c:ptCount val="7"/>
                <c:pt idx="0">
                  <c:v>0.61</c:v>
                </c:pt>
                <c:pt idx="1">
                  <c:v>0.61</c:v>
                </c:pt>
                <c:pt idx="2">
                  <c:v>0.61</c:v>
                </c:pt>
                <c:pt idx="3">
                  <c:v>0.6</c:v>
                </c:pt>
                <c:pt idx="4">
                  <c:v>0.62</c:v>
                </c:pt>
                <c:pt idx="5">
                  <c:v>0.64</c:v>
                </c:pt>
                <c:pt idx="6">
                  <c:v>0.64</c:v>
                </c:pt>
              </c:numCache>
            </c:numRef>
          </c:val>
          <c:extLst>
            <c:ext xmlns:c16="http://schemas.microsoft.com/office/drawing/2014/chart" uri="{C3380CC4-5D6E-409C-BE32-E72D297353CC}">
              <c16:uniqueId val="{00000000-1F4A-435D-8EC5-9509F8F66502}"/>
            </c:ext>
          </c:extLst>
        </c:ser>
        <c:ser>
          <c:idx val="1"/>
          <c:order val="1"/>
          <c:tx>
            <c:strRef>
              <c:f>'slide 6'!$A$13</c:f>
              <c:strCache>
                <c:ptCount val="1"/>
                <c:pt idx="0">
                  <c:v>All Engineering Degrees Master's</c:v>
                </c:pt>
              </c:strCache>
            </c:strRef>
          </c:tx>
          <c:spPr>
            <a:solidFill>
              <a:srgbClr val="368099">
                <a:alpha val="60000"/>
              </a:srgbClr>
            </a:solidFill>
            <a:ln w="15875">
              <a:solidFill>
                <a:schemeClr val="bg1"/>
              </a:solid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6'!$B$5,'slide 6'!$D$5,'slide 6'!$F$5,'slide 6'!$H$5,'slide 6'!$J$5,'slide 6'!$L$5,'slide 6'!$N$5)</c:f>
              <c:numCache>
                <c:formatCode>General</c:formatCode>
                <c:ptCount val="7"/>
                <c:pt idx="0">
                  <c:v>2013</c:v>
                </c:pt>
                <c:pt idx="1">
                  <c:v>2014</c:v>
                </c:pt>
                <c:pt idx="2">
                  <c:v>2015</c:v>
                </c:pt>
                <c:pt idx="3">
                  <c:v>2016</c:v>
                </c:pt>
                <c:pt idx="4">
                  <c:v>2017</c:v>
                </c:pt>
                <c:pt idx="5">
                  <c:v>2018</c:v>
                </c:pt>
                <c:pt idx="6">
                  <c:v>2019</c:v>
                </c:pt>
              </c:numCache>
            </c:numRef>
          </c:cat>
          <c:val>
            <c:numRef>
              <c:f>('slide 6'!$C$13,'slide 6'!$E$13,'slide 6'!$G$13,'slide 6'!$I$13,'slide 6'!$K$13,'slide 6'!$M$13,'slide 6'!$O$13)</c:f>
              <c:numCache>
                <c:formatCode>0%</c:formatCode>
                <c:ptCount val="7"/>
                <c:pt idx="0">
                  <c:v>0.32</c:v>
                </c:pt>
                <c:pt idx="1">
                  <c:v>0.32</c:v>
                </c:pt>
                <c:pt idx="2">
                  <c:v>0.32</c:v>
                </c:pt>
                <c:pt idx="3">
                  <c:v>0.33</c:v>
                </c:pt>
                <c:pt idx="4">
                  <c:v>0.32</c:v>
                </c:pt>
                <c:pt idx="5">
                  <c:v>0.31</c:v>
                </c:pt>
                <c:pt idx="6">
                  <c:v>0.31</c:v>
                </c:pt>
              </c:numCache>
            </c:numRef>
          </c:val>
          <c:extLst>
            <c:ext xmlns:c16="http://schemas.microsoft.com/office/drawing/2014/chart" uri="{C3380CC4-5D6E-409C-BE32-E72D297353CC}">
              <c16:uniqueId val="{00000001-1F4A-435D-8EC5-9509F8F66502}"/>
            </c:ext>
          </c:extLst>
        </c:ser>
        <c:ser>
          <c:idx val="0"/>
          <c:order val="2"/>
          <c:tx>
            <c:strRef>
              <c:f>'slide 6'!$A$12</c:f>
              <c:strCache>
                <c:ptCount val="1"/>
                <c:pt idx="0">
                  <c:v>All Engineering Degrees Doctoral</c:v>
                </c:pt>
              </c:strCache>
            </c:strRef>
          </c:tx>
          <c:spPr>
            <a:solidFill>
              <a:srgbClr val="368099">
                <a:alpha val="89804"/>
              </a:srgbClr>
            </a:solidFill>
            <a:ln w="15875">
              <a:solidFill>
                <a:schemeClr val="bg1"/>
              </a:solidFill>
            </a:ln>
          </c:spPr>
          <c:invertIfNegative val="0"/>
          <c:dLbls>
            <c:dLbl>
              <c:idx val="0"/>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4A-435D-8EC5-9509F8F66502}"/>
                </c:ext>
              </c:extLst>
            </c:dLbl>
            <c:dLbl>
              <c:idx val="1"/>
              <c:layout>
                <c:manualLayout>
                  <c:x val="0"/>
                  <c:y val="-3.70164723301867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4A-435D-8EC5-9509F8F66502}"/>
                </c:ext>
              </c:extLst>
            </c:dLbl>
            <c:dLbl>
              <c:idx val="2"/>
              <c:layout>
                <c:manualLayout>
                  <c:x val="2.862984013174879E-3"/>
                  <c:y val="-4.7509330628490672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4A-435D-8EC5-9509F8F66502}"/>
                </c:ext>
              </c:extLst>
            </c:dLbl>
            <c:dLbl>
              <c:idx val="3"/>
              <c:layout>
                <c:manualLayout>
                  <c:x val="5.9485133906680318E-17"/>
                  <c:y val="-1.69656871622698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4A-435D-8EC5-9509F8F66502}"/>
                </c:ext>
              </c:extLst>
            </c:dLbl>
            <c:dLbl>
              <c:idx val="4"/>
              <c:layout>
                <c:manualLayout>
                  <c:x val="-5.7678678459250473E-3"/>
                  <c:y val="-9.3269851540645456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4A-435D-8EC5-9509F8F66502}"/>
                </c:ext>
              </c:extLst>
            </c:dLbl>
            <c:dLbl>
              <c:idx val="5"/>
              <c:layout>
                <c:manualLayout>
                  <c:x val="0"/>
                  <c:y val="1.69656871622698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4A-435D-8EC5-9509F8F66502}"/>
                </c:ext>
              </c:extLst>
            </c:dLbl>
            <c:dLbl>
              <c:idx val="6"/>
              <c:layout>
                <c:manualLayout>
                  <c:x val="0"/>
                  <c:y val="-4.6926394056361744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4A-435D-8EC5-9509F8F66502}"/>
                </c:ext>
              </c:extLst>
            </c:dLbl>
            <c:numFmt formatCode="0%" sourceLinked="0"/>
            <c:spPr>
              <a:noFill/>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6'!$B$5,'slide 6'!$D$5,'slide 6'!$F$5,'slide 6'!$H$5,'slide 6'!$J$5,'slide 6'!$L$5,'slide 6'!$N$5)</c:f>
              <c:numCache>
                <c:formatCode>General</c:formatCode>
                <c:ptCount val="7"/>
                <c:pt idx="0">
                  <c:v>2013</c:v>
                </c:pt>
                <c:pt idx="1">
                  <c:v>2014</c:v>
                </c:pt>
                <c:pt idx="2">
                  <c:v>2015</c:v>
                </c:pt>
                <c:pt idx="3">
                  <c:v>2016</c:v>
                </c:pt>
                <c:pt idx="4">
                  <c:v>2017</c:v>
                </c:pt>
                <c:pt idx="5">
                  <c:v>2018</c:v>
                </c:pt>
                <c:pt idx="6">
                  <c:v>2019</c:v>
                </c:pt>
              </c:numCache>
            </c:numRef>
          </c:cat>
          <c:val>
            <c:numRef>
              <c:f>('slide 6'!$C$12,'slide 6'!$E$12,'slide 6'!$G$12,'slide 6'!$I$12,'slide 6'!$K$12,'slide 6'!$M$12,'slide 6'!$O$12)</c:f>
              <c:numCache>
                <c:formatCode>0%</c:formatCode>
                <c:ptCount val="7"/>
                <c:pt idx="0">
                  <c:v>7.0000000000000007E-2</c:v>
                </c:pt>
                <c:pt idx="1">
                  <c:v>7.0000000000000007E-2</c:v>
                </c:pt>
                <c:pt idx="2">
                  <c:v>7.0000000000000007E-2</c:v>
                </c:pt>
                <c:pt idx="3">
                  <c:v>0.06</c:v>
                </c:pt>
                <c:pt idx="4">
                  <c:v>0.06</c:v>
                </c:pt>
                <c:pt idx="5">
                  <c:v>0.06</c:v>
                </c:pt>
                <c:pt idx="6">
                  <c:v>0.06</c:v>
                </c:pt>
              </c:numCache>
            </c:numRef>
          </c:val>
          <c:extLst>
            <c:ext xmlns:c16="http://schemas.microsoft.com/office/drawing/2014/chart" uri="{C3380CC4-5D6E-409C-BE32-E72D297353CC}">
              <c16:uniqueId val="{00000009-1F4A-435D-8EC5-9509F8F66502}"/>
            </c:ext>
          </c:extLst>
        </c:ser>
        <c:dLbls>
          <c:showLegendKey val="0"/>
          <c:showVal val="0"/>
          <c:showCatName val="0"/>
          <c:showSerName val="0"/>
          <c:showPercent val="0"/>
          <c:showBubbleSize val="0"/>
        </c:dLbls>
        <c:gapWidth val="0"/>
        <c:overlap val="100"/>
        <c:axId val="207875064"/>
        <c:axId val="207875448"/>
      </c:barChart>
      <c:catAx>
        <c:axId val="207875064"/>
        <c:scaling>
          <c:orientation val="minMax"/>
        </c:scaling>
        <c:delete val="0"/>
        <c:axPos val="b"/>
        <c:numFmt formatCode="General" sourceLinked="1"/>
        <c:majorTickMark val="out"/>
        <c:minorTickMark val="none"/>
        <c:tickLblPos val="nextTo"/>
        <c:txPr>
          <a:bodyPr/>
          <a:lstStyle/>
          <a:p>
            <a:pPr>
              <a:defRPr b="1"/>
            </a:pPr>
            <a:endParaRPr lang="en-US"/>
          </a:p>
        </c:txPr>
        <c:crossAx val="207875448"/>
        <c:crosses val="autoZero"/>
        <c:auto val="1"/>
        <c:lblAlgn val="ctr"/>
        <c:lblOffset val="100"/>
        <c:noMultiLvlLbl val="0"/>
      </c:catAx>
      <c:valAx>
        <c:axId val="207875448"/>
        <c:scaling>
          <c:orientation val="minMax"/>
          <c:max val="1"/>
        </c:scaling>
        <c:delete val="0"/>
        <c:axPos val="l"/>
        <c:majorGridlines>
          <c:spPr>
            <a:ln>
              <a:noFill/>
            </a:ln>
          </c:spPr>
        </c:majorGridlines>
        <c:numFmt formatCode="0%" sourceLinked="0"/>
        <c:majorTickMark val="none"/>
        <c:minorTickMark val="none"/>
        <c:tickLblPos val="none"/>
        <c:spPr>
          <a:ln>
            <a:noFill/>
          </a:ln>
        </c:spPr>
        <c:crossAx val="207875064"/>
        <c:crosses val="autoZero"/>
        <c:crossBetween val="between"/>
      </c:valAx>
    </c:plotArea>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035191095117812"/>
          <c:h val="0.93288563981602057"/>
        </c:manualLayout>
      </c:layout>
      <c:pieChart>
        <c:varyColors val="1"/>
        <c:ser>
          <c:idx val="0"/>
          <c:order val="0"/>
          <c:tx>
            <c:strRef>
              <c:f>'slide 16'!$A$14</c:f>
              <c:strCache>
                <c:ptCount val="1"/>
                <c:pt idx="0">
                  <c:v>2016</c:v>
                </c:pt>
              </c:strCache>
            </c:strRef>
          </c:tx>
          <c:dLbls>
            <c:dLbl>
              <c:idx val="0"/>
              <c:layout>
                <c:manualLayout>
                  <c:x val="-0.21781804179729383"/>
                  <c:y val="0.1706499382377754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D4C-4731-93BB-A53BB205EC4F}"/>
                </c:ext>
              </c:extLst>
            </c:dLbl>
            <c:dLbl>
              <c:idx val="1"/>
              <c:layout>
                <c:manualLayout>
                  <c:x val="0.17923673442135082"/>
                  <c:y val="-0.2076244355884096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4C-4731-93BB-A53BB205EC4F}"/>
                </c:ext>
              </c:extLst>
            </c:dLbl>
            <c:dLbl>
              <c:idx val="2"/>
              <c:layout>
                <c:manualLayout>
                  <c:x val="0.1585507557957995"/>
                  <c:y val="7.303306081785357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D4C-4731-93BB-A53BB205EC4F}"/>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16'!$B$14:$D$14</c:f>
              <c:numCache>
                <c:formatCode>General</c:formatCode>
                <c:ptCount val="3"/>
                <c:pt idx="0">
                  <c:v>111</c:v>
                </c:pt>
                <c:pt idx="1">
                  <c:v>151</c:v>
                </c:pt>
                <c:pt idx="2">
                  <c:v>39</c:v>
                </c:pt>
              </c:numCache>
            </c:numRef>
          </c:val>
          <c:extLst>
            <c:ext xmlns:c16="http://schemas.microsoft.com/office/drawing/2014/chart" uri="{C3380CC4-5D6E-409C-BE32-E72D297353CC}">
              <c16:uniqueId val="{00000003-5D4C-4731-93BB-A53BB205EC4F}"/>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'slide 16'!$A$15</c:f>
              <c:strCache>
                <c:ptCount val="1"/>
                <c:pt idx="0">
                  <c:v>2017</c:v>
                </c:pt>
              </c:strCache>
            </c:strRef>
          </c:tx>
          <c:dLbls>
            <c:dLbl>
              <c:idx val="0"/>
              <c:layout>
                <c:manualLayout>
                  <c:x val="-0.27782513151276611"/>
                  <c:y val="0.1044698190515587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D6A-4B52-B8E3-5E25A960D345}"/>
                </c:ext>
              </c:extLst>
            </c:dLbl>
            <c:dLbl>
              <c:idx val="1"/>
              <c:layout>
                <c:manualLayout>
                  <c:x val="0.11584651981463971"/>
                  <c:y val="-0.1585116777266104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6A-4B52-B8E3-5E25A960D345}"/>
                </c:ext>
              </c:extLst>
            </c:dLbl>
            <c:dLbl>
              <c:idx val="2"/>
              <c:layout>
                <c:manualLayout>
                  <c:x val="0.14896098644313452"/>
                  <c:y val="2.357524440972148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D6A-4B52-B8E3-5E25A960D345}"/>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16'!$B$15:$D$15</c:f>
              <c:numCache>
                <c:formatCode>General</c:formatCode>
                <c:ptCount val="3"/>
                <c:pt idx="0">
                  <c:v>60</c:v>
                </c:pt>
                <c:pt idx="1">
                  <c:v>111</c:v>
                </c:pt>
                <c:pt idx="2">
                  <c:v>21</c:v>
                </c:pt>
              </c:numCache>
            </c:numRef>
          </c:val>
          <c:extLst>
            <c:ext xmlns:c16="http://schemas.microsoft.com/office/drawing/2014/chart" uri="{C3380CC4-5D6E-409C-BE32-E72D297353CC}">
              <c16:uniqueId val="{00000003-1D6A-4B52-B8E3-5E25A960D345}"/>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16'!$A$16</c:f>
              <c:strCache>
                <c:ptCount val="1"/>
                <c:pt idx="0">
                  <c:v>2018</c:v>
                </c:pt>
              </c:strCache>
            </c:strRef>
          </c:tx>
          <c:dPt>
            <c:idx val="0"/>
            <c:bubble3D val="0"/>
            <c:spPr>
              <a:solidFill>
                <a:srgbClr val="4F81BD"/>
              </a:solidFill>
            </c:spPr>
            <c:extLst>
              <c:ext xmlns:c16="http://schemas.microsoft.com/office/drawing/2014/chart" uri="{C3380CC4-5D6E-409C-BE32-E72D297353CC}">
                <c16:uniqueId val="{00000001-7144-4702-8457-0C45FCA0F77A}"/>
              </c:ext>
            </c:extLst>
          </c:dPt>
          <c:dPt>
            <c:idx val="1"/>
            <c:bubble3D val="0"/>
            <c:spPr>
              <a:solidFill>
                <a:srgbClr val="C0504D"/>
              </a:solidFill>
            </c:spPr>
            <c:extLst>
              <c:ext xmlns:c16="http://schemas.microsoft.com/office/drawing/2014/chart" uri="{C3380CC4-5D6E-409C-BE32-E72D297353CC}">
                <c16:uniqueId val="{00000003-7144-4702-8457-0C45FCA0F77A}"/>
              </c:ext>
            </c:extLst>
          </c:dPt>
          <c:dPt>
            <c:idx val="2"/>
            <c:bubble3D val="0"/>
            <c:spPr>
              <a:solidFill>
                <a:srgbClr val="9BBB59"/>
              </a:solidFill>
            </c:spPr>
            <c:extLst>
              <c:ext xmlns:c16="http://schemas.microsoft.com/office/drawing/2014/chart" uri="{C3380CC4-5D6E-409C-BE32-E72D297353CC}">
                <c16:uniqueId val="{00000005-7144-4702-8457-0C45FCA0F77A}"/>
              </c:ext>
            </c:extLst>
          </c:dPt>
          <c:dLbls>
            <c:dLbl>
              <c:idx val="0"/>
              <c:layout>
                <c:manualLayout>
                  <c:x val="-0.27866464843162453"/>
                  <c:y val="5.446584668644333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44-4702-8457-0C45FCA0F77A}"/>
                </c:ext>
              </c:extLst>
            </c:dLbl>
            <c:dLbl>
              <c:idx val="1"/>
              <c:layout>
                <c:manualLayout>
                  <c:x val="0.1654852458751771"/>
                  <c:y val="-0.1831183150119605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144-4702-8457-0C45FCA0F77A}"/>
                </c:ext>
              </c:extLst>
            </c:dLbl>
            <c:dLbl>
              <c:idx val="2"/>
              <c:layout>
                <c:manualLayout>
                  <c:x val="0.11590592755044915"/>
                  <c:y val="5.9493863641182513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144-4702-8457-0C45FCA0F77A}"/>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16'!$B$16:$D$16</c:f>
              <c:numCache>
                <c:formatCode>General</c:formatCode>
                <c:ptCount val="3"/>
                <c:pt idx="0">
                  <c:v>79</c:v>
                </c:pt>
                <c:pt idx="1">
                  <c:v>131</c:v>
                </c:pt>
                <c:pt idx="2">
                  <c:v>23</c:v>
                </c:pt>
              </c:numCache>
            </c:numRef>
          </c:val>
          <c:extLst>
            <c:ext xmlns:c16="http://schemas.microsoft.com/office/drawing/2014/chart" uri="{C3380CC4-5D6E-409C-BE32-E72D297353CC}">
              <c16:uniqueId val="{00000006-7144-4702-8457-0C45FCA0F77A}"/>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'slide 16'!$A$20</c:f>
              <c:strCache>
                <c:ptCount val="1"/>
                <c:pt idx="0">
                  <c:v>2014</c:v>
                </c:pt>
              </c:strCache>
            </c:strRef>
          </c:tx>
          <c:dLbls>
            <c:dLbl>
              <c:idx val="0"/>
              <c:layout>
                <c:manualLayout>
                  <c:x val="-0.2693067098488745"/>
                  <c:y val="7.354089203208216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64D-44A5-BBDC-967A7DACB86F}"/>
                </c:ext>
              </c:extLst>
            </c:dLbl>
            <c:dLbl>
              <c:idx val="1"/>
              <c:layout>
                <c:manualLayout>
                  <c:x val="0.1405715870561968"/>
                  <c:y val="-0.23240675953607701"/>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4D-44A5-BBDC-967A7DACB86F}"/>
                </c:ext>
              </c:extLst>
            </c:dLbl>
            <c:dLbl>
              <c:idx val="2"/>
              <c:layout>
                <c:manualLayout>
                  <c:x val="0.10107649073235155"/>
                  <c:y val="1.724159443477726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64D-44A5-BBDC-967A7DACB86F}"/>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16'!$B$20:$D$20</c:f>
              <c:numCache>
                <c:formatCode>General</c:formatCode>
                <c:ptCount val="3"/>
                <c:pt idx="0">
                  <c:v>575</c:v>
                </c:pt>
                <c:pt idx="1">
                  <c:v>601</c:v>
                </c:pt>
                <c:pt idx="2">
                  <c:v>97</c:v>
                </c:pt>
              </c:numCache>
            </c:numRef>
          </c:val>
          <c:extLst>
            <c:ext xmlns:c16="http://schemas.microsoft.com/office/drawing/2014/chart" uri="{C3380CC4-5D6E-409C-BE32-E72D297353CC}">
              <c16:uniqueId val="{00000003-A64D-44A5-BBDC-967A7DACB86F}"/>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5962850644427604"/>
          <c:h val="0.97478435160541299"/>
        </c:manualLayout>
      </c:layout>
      <c:pieChart>
        <c:varyColors val="1"/>
        <c:ser>
          <c:idx val="0"/>
          <c:order val="0"/>
          <c:tx>
            <c:strRef>
              <c:f>'slide 16'!$A$21</c:f>
              <c:strCache>
                <c:ptCount val="1"/>
                <c:pt idx="0">
                  <c:v>2015</c:v>
                </c:pt>
              </c:strCache>
            </c:strRef>
          </c:tx>
          <c:dLbls>
            <c:dLbl>
              <c:idx val="0"/>
              <c:layout>
                <c:manualLayout>
                  <c:x val="-0.24542301698835792"/>
                  <c:y val="0.1008871744275480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FC5-4A6C-89CB-D4DE9974534A}"/>
                </c:ext>
              </c:extLst>
            </c:dLbl>
            <c:dLbl>
              <c:idx val="1"/>
              <c:layout>
                <c:manualLayout>
                  <c:x val="0.23164255982990467"/>
                  <c:y val="-0.1261094153090873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FC5-4A6C-89CB-D4DE9974534A}"/>
                </c:ext>
              </c:extLst>
            </c:dLbl>
            <c:dLbl>
              <c:idx val="2"/>
              <c:layout>
                <c:manualLayout>
                  <c:x val="0.11614469041988136"/>
                  <c:y val="9.5364206714182581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FC5-4A6C-89CB-D4DE9974534A}"/>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16'!$B$21:$D$21</c:f>
              <c:numCache>
                <c:formatCode>General</c:formatCode>
                <c:ptCount val="3"/>
                <c:pt idx="0">
                  <c:v>536</c:v>
                </c:pt>
                <c:pt idx="1">
                  <c:v>595</c:v>
                </c:pt>
                <c:pt idx="2">
                  <c:v>108</c:v>
                </c:pt>
              </c:numCache>
            </c:numRef>
          </c:val>
          <c:extLst>
            <c:ext xmlns:c16="http://schemas.microsoft.com/office/drawing/2014/chart" uri="{C3380CC4-5D6E-409C-BE32-E72D297353CC}">
              <c16:uniqueId val="{00000003-0FC5-4A6C-89CB-D4DE9974534A}"/>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1278530017350394"/>
          <c:h val="0.94517286284556601"/>
        </c:manualLayout>
      </c:layout>
      <c:pieChart>
        <c:varyColors val="1"/>
        <c:ser>
          <c:idx val="0"/>
          <c:order val="0"/>
          <c:tx>
            <c:strRef>
              <c:f>'slide 16'!$A$22</c:f>
              <c:strCache>
                <c:ptCount val="1"/>
                <c:pt idx="0">
                  <c:v>2016</c:v>
                </c:pt>
              </c:strCache>
            </c:strRef>
          </c:tx>
          <c:dLbls>
            <c:dLbl>
              <c:idx val="0"/>
              <c:layout>
                <c:manualLayout>
                  <c:x val="-0.28289824617527104"/>
                  <c:y val="0.1096527031520308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0AB-4C7E-A513-ED40525547F8}"/>
                </c:ext>
              </c:extLst>
            </c:dLbl>
            <c:dLbl>
              <c:idx val="1"/>
              <c:layout>
                <c:manualLayout>
                  <c:x val="0.16119858409501678"/>
                  <c:y val="-0.1097044915102136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AB-4C7E-A513-ED40525547F8}"/>
                </c:ext>
              </c:extLst>
            </c:dLbl>
            <c:dLbl>
              <c:idx val="2"/>
              <c:layout>
                <c:manualLayout>
                  <c:x val="0.13074451974005097"/>
                  <c:y val="8.522235381966372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0AB-4C7E-A513-ED40525547F8}"/>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16'!$B$22:$D$22</c:f>
              <c:numCache>
                <c:formatCode>General</c:formatCode>
                <c:ptCount val="3"/>
                <c:pt idx="0">
                  <c:v>541</c:v>
                </c:pt>
                <c:pt idx="1">
                  <c:v>585</c:v>
                </c:pt>
                <c:pt idx="2">
                  <c:v>151</c:v>
                </c:pt>
              </c:numCache>
            </c:numRef>
          </c:val>
          <c:extLst>
            <c:ext xmlns:c16="http://schemas.microsoft.com/office/drawing/2014/chart" uri="{C3380CC4-5D6E-409C-BE32-E72D297353CC}">
              <c16:uniqueId val="{00000003-00AB-4C7E-A513-ED40525547F8}"/>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'slide 16'!$A$23</c:f>
              <c:strCache>
                <c:ptCount val="1"/>
                <c:pt idx="0">
                  <c:v>2017</c:v>
                </c:pt>
              </c:strCache>
            </c:strRef>
          </c:tx>
          <c:dLbls>
            <c:dLbl>
              <c:idx val="0"/>
              <c:layout>
                <c:manualLayout>
                  <c:x val="-0.2873651687165743"/>
                  <c:y val="5.57130259207679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509-45E1-ABB6-13B15BFCE0B0}"/>
                </c:ext>
              </c:extLst>
            </c:dLbl>
            <c:dLbl>
              <c:idx val="1"/>
              <c:layout>
                <c:manualLayout>
                  <c:x val="0.14455863296577967"/>
                  <c:y val="-0.2034865522898814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509-45E1-ABB6-13B15BFCE0B0}"/>
                </c:ext>
              </c:extLst>
            </c:dLbl>
            <c:dLbl>
              <c:idx val="2"/>
              <c:layout>
                <c:manualLayout>
                  <c:x val="0.11234450628483092"/>
                  <c:y val="4.805940696690078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509-45E1-ABB6-13B15BFCE0B0}"/>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16'!$B$23:$D$23</c:f>
              <c:numCache>
                <c:formatCode>General</c:formatCode>
                <c:ptCount val="3"/>
                <c:pt idx="0">
                  <c:v>448</c:v>
                </c:pt>
                <c:pt idx="1">
                  <c:v>556</c:v>
                </c:pt>
                <c:pt idx="2">
                  <c:v>111</c:v>
                </c:pt>
              </c:numCache>
            </c:numRef>
          </c:val>
          <c:extLst>
            <c:ext xmlns:c16="http://schemas.microsoft.com/office/drawing/2014/chart" uri="{C3380CC4-5D6E-409C-BE32-E72D297353CC}">
              <c16:uniqueId val="{00000003-B509-45E1-ABB6-13B15BFCE0B0}"/>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16'!$A$24</c:f>
              <c:strCache>
                <c:ptCount val="1"/>
                <c:pt idx="0">
                  <c:v>2018</c:v>
                </c:pt>
              </c:strCache>
            </c:strRef>
          </c:tx>
          <c:dPt>
            <c:idx val="0"/>
            <c:bubble3D val="0"/>
            <c:spPr>
              <a:solidFill>
                <a:srgbClr val="4F81BD"/>
              </a:solidFill>
            </c:spPr>
            <c:extLst>
              <c:ext xmlns:c16="http://schemas.microsoft.com/office/drawing/2014/chart" uri="{C3380CC4-5D6E-409C-BE32-E72D297353CC}">
                <c16:uniqueId val="{00000001-3B97-4861-BB7F-9C1A5BF2C407}"/>
              </c:ext>
            </c:extLst>
          </c:dPt>
          <c:dPt>
            <c:idx val="1"/>
            <c:bubble3D val="0"/>
            <c:spPr>
              <a:solidFill>
                <a:srgbClr val="C0504D"/>
              </a:solidFill>
            </c:spPr>
            <c:extLst>
              <c:ext xmlns:c16="http://schemas.microsoft.com/office/drawing/2014/chart" uri="{C3380CC4-5D6E-409C-BE32-E72D297353CC}">
                <c16:uniqueId val="{00000003-3B97-4861-BB7F-9C1A5BF2C407}"/>
              </c:ext>
            </c:extLst>
          </c:dPt>
          <c:dPt>
            <c:idx val="2"/>
            <c:bubble3D val="0"/>
            <c:spPr>
              <a:solidFill>
                <a:srgbClr val="9BBB59"/>
              </a:solidFill>
            </c:spPr>
            <c:extLst>
              <c:ext xmlns:c16="http://schemas.microsoft.com/office/drawing/2014/chart" uri="{C3380CC4-5D6E-409C-BE32-E72D297353CC}">
                <c16:uniqueId val="{00000005-3B97-4861-BB7F-9C1A5BF2C407}"/>
              </c:ext>
            </c:extLst>
          </c:dPt>
          <c:dLbls>
            <c:dLbl>
              <c:idx val="0"/>
              <c:layout>
                <c:manualLayout>
                  <c:x val="-0.29730128321301452"/>
                  <c:y val="1.774599888587542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97-4861-BB7F-9C1A5BF2C407}"/>
                </c:ext>
              </c:extLst>
            </c:dLbl>
            <c:dLbl>
              <c:idx val="1"/>
              <c:layout>
                <c:manualLayout>
                  <c:x val="0.14744072779727449"/>
                  <c:y val="-0.1560747735609385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B97-4861-BB7F-9C1A5BF2C407}"/>
                </c:ext>
              </c:extLst>
            </c:dLbl>
            <c:dLbl>
              <c:idx val="2"/>
              <c:layout>
                <c:manualLayout>
                  <c:x val="0.13426920239064161"/>
                  <c:y val="1.813611492092803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B97-4861-BB7F-9C1A5BF2C407}"/>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16'!$B$24:$D$24</c:f>
              <c:numCache>
                <c:formatCode>General</c:formatCode>
                <c:ptCount val="3"/>
                <c:pt idx="0">
                  <c:v>505</c:v>
                </c:pt>
                <c:pt idx="1">
                  <c:v>613</c:v>
                </c:pt>
                <c:pt idx="2">
                  <c:v>126</c:v>
                </c:pt>
              </c:numCache>
            </c:numRef>
          </c:val>
          <c:extLst>
            <c:ext xmlns:c16="http://schemas.microsoft.com/office/drawing/2014/chart" uri="{C3380CC4-5D6E-409C-BE32-E72D297353CC}">
              <c16:uniqueId val="{00000006-3B97-4861-BB7F-9C1A5BF2C407}"/>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'slide 16'!$A$28</c:f>
              <c:strCache>
                <c:ptCount val="1"/>
                <c:pt idx="0">
                  <c:v>2014</c:v>
                </c:pt>
              </c:strCache>
            </c:strRef>
          </c:tx>
          <c:dLbls>
            <c:dLbl>
              <c:idx val="0"/>
              <c:layout>
                <c:manualLayout>
                  <c:x val="-0.28754860016127293"/>
                  <c:y val="-7.270626242065718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288-4F41-A784-51EEA772462E}"/>
                </c:ext>
              </c:extLst>
            </c:dLbl>
            <c:dLbl>
              <c:idx val="1"/>
              <c:layout>
                <c:manualLayout>
                  <c:x val="0.10367398509215962"/>
                  <c:y val="-9.807187066903375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88-4F41-A784-51EEA772462E}"/>
                </c:ext>
              </c:extLst>
            </c:dLbl>
            <c:dLbl>
              <c:idx val="2"/>
              <c:layout>
                <c:manualLayout>
                  <c:x val="0.11910282932565215"/>
                  <c:y val="4.177564236072786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288-4F41-A784-51EEA772462E}"/>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16'!$B$28:$D$28</c:f>
              <c:numCache>
                <c:formatCode>General</c:formatCode>
                <c:ptCount val="3"/>
                <c:pt idx="0">
                  <c:v>163</c:v>
                </c:pt>
                <c:pt idx="1">
                  <c:v>150</c:v>
                </c:pt>
                <c:pt idx="2">
                  <c:v>32</c:v>
                </c:pt>
              </c:numCache>
            </c:numRef>
          </c:val>
          <c:extLst>
            <c:ext xmlns:c16="http://schemas.microsoft.com/office/drawing/2014/chart" uri="{C3380CC4-5D6E-409C-BE32-E72D297353CC}">
              <c16:uniqueId val="{00000003-F288-4F41-A784-51EEA772462E}"/>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4980349986848416"/>
          <c:h val="0.96217652740811921"/>
        </c:manualLayout>
      </c:layout>
      <c:pieChart>
        <c:varyColors val="1"/>
        <c:ser>
          <c:idx val="0"/>
          <c:order val="0"/>
          <c:tx>
            <c:strRef>
              <c:f>'slide 16'!$A$29</c:f>
              <c:strCache>
                <c:ptCount val="1"/>
                <c:pt idx="0">
                  <c:v>2015</c:v>
                </c:pt>
              </c:strCache>
            </c:strRef>
          </c:tx>
          <c:dLbls>
            <c:dLbl>
              <c:idx val="0"/>
              <c:layout>
                <c:manualLayout>
                  <c:x val="-0.29463187686581638"/>
                  <c:y val="-2.532675502446923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06D-4334-A97F-4F926EFA2482}"/>
                </c:ext>
              </c:extLst>
            </c:dLbl>
            <c:dLbl>
              <c:idx val="1"/>
              <c:layout>
                <c:manualLayout>
                  <c:x val="0.16343185251875006"/>
                  <c:y val="-0.1265553923744440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6D-4334-A97F-4F926EFA2482}"/>
                </c:ext>
              </c:extLst>
            </c:dLbl>
            <c:dLbl>
              <c:idx val="2"/>
              <c:layout>
                <c:manualLayout>
                  <c:x val="0.14539448687628423"/>
                  <c:y val="9.4377061538032016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06D-4334-A97F-4F926EFA2482}"/>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16'!$B$29:$D$29</c:f>
              <c:numCache>
                <c:formatCode>General</c:formatCode>
                <c:ptCount val="3"/>
                <c:pt idx="0">
                  <c:v>137</c:v>
                </c:pt>
                <c:pt idx="1">
                  <c:v>133</c:v>
                </c:pt>
                <c:pt idx="2">
                  <c:v>44</c:v>
                </c:pt>
              </c:numCache>
            </c:numRef>
          </c:val>
          <c:extLst>
            <c:ext xmlns:c16="http://schemas.microsoft.com/office/drawing/2014/chart" uri="{C3380CC4-5D6E-409C-BE32-E72D297353CC}">
              <c16:uniqueId val="{00000003-B06D-4334-A97F-4F926EFA2482}"/>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a:effectLst/>
              </a:rPr>
              <a:t>WHERE ARE ERC GRADUATES EMPLOYED?</a:t>
            </a:r>
            <a:endParaRPr lang="en-US" sz="1400">
              <a:effectLst/>
            </a:endParaRPr>
          </a:p>
        </c:rich>
      </c:tx>
      <c:overlay val="1"/>
    </c:title>
    <c:autoTitleDeleted val="0"/>
    <c:plotArea>
      <c:layout>
        <c:manualLayout>
          <c:layoutTarget val="inner"/>
          <c:xMode val="edge"/>
          <c:yMode val="edge"/>
          <c:x val="8.1131436314363148E-2"/>
          <c:y val="0.17131357221651641"/>
          <c:w val="0.8377371273712737"/>
          <c:h val="0.72674193579063484"/>
        </c:manualLayout>
      </c:layout>
      <c:ofPieChart>
        <c:ofPieType val="pie"/>
        <c:varyColors val="1"/>
        <c:dLbls>
          <c:showLegendKey val="0"/>
          <c:showVal val="1"/>
          <c:showCatName val="0"/>
          <c:showSerName val="0"/>
          <c:showPercent val="0"/>
          <c:showBubbleSize val="0"/>
          <c:showLeaderLines val="0"/>
        </c:dLbls>
        <c:gapWidth val="100"/>
        <c:splitType val="pos"/>
        <c:splitPos val="3"/>
        <c:secondPieSize val="75"/>
        <c:serLines/>
      </c:ofPieChart>
    </c:plotArea>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1278530017350394"/>
          <c:h val="0.94517286284556601"/>
        </c:manualLayout>
      </c:layout>
      <c:pieChart>
        <c:varyColors val="1"/>
        <c:ser>
          <c:idx val="0"/>
          <c:order val="0"/>
          <c:tx>
            <c:strRef>
              <c:f>'slide 16'!$A$30</c:f>
              <c:strCache>
                <c:ptCount val="1"/>
                <c:pt idx="0">
                  <c:v>2016</c:v>
                </c:pt>
              </c:strCache>
            </c:strRef>
          </c:tx>
          <c:dLbls>
            <c:dLbl>
              <c:idx val="0"/>
              <c:layout>
                <c:manualLayout>
                  <c:x val="-0.30138666834934452"/>
                  <c:y val="-6.114872516468535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C9A-4ED9-B301-1458F4F1E35A}"/>
                </c:ext>
              </c:extLst>
            </c:dLbl>
            <c:dLbl>
              <c:idx val="1"/>
              <c:layout>
                <c:manualLayout>
                  <c:x val="0.15220340197689358"/>
                  <c:y val="-0.1341906789340223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9A-4ED9-B301-1458F4F1E35A}"/>
                </c:ext>
              </c:extLst>
            </c:dLbl>
            <c:dLbl>
              <c:idx val="2"/>
              <c:layout>
                <c:manualLayout>
                  <c:x val="0.14911747650272505"/>
                  <c:y val="0.1218401417413220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C9A-4ED9-B301-1458F4F1E35A}"/>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16'!$B$30:$D$30</c:f>
              <c:numCache>
                <c:formatCode>General</c:formatCode>
                <c:ptCount val="3"/>
                <c:pt idx="0">
                  <c:v>161</c:v>
                </c:pt>
                <c:pt idx="1">
                  <c:v>130</c:v>
                </c:pt>
                <c:pt idx="2">
                  <c:v>90</c:v>
                </c:pt>
              </c:numCache>
            </c:numRef>
          </c:val>
          <c:extLst>
            <c:ext xmlns:c16="http://schemas.microsoft.com/office/drawing/2014/chart" uri="{C3380CC4-5D6E-409C-BE32-E72D297353CC}">
              <c16:uniqueId val="{00000003-EC9A-4ED9-B301-1458F4F1E35A}"/>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'slide 16'!$A$31</c:f>
              <c:strCache>
                <c:ptCount val="1"/>
                <c:pt idx="0">
                  <c:v>2017</c:v>
                </c:pt>
              </c:strCache>
            </c:strRef>
          </c:tx>
          <c:dLbls>
            <c:dLbl>
              <c:idx val="0"/>
              <c:layout>
                <c:manualLayout>
                  <c:x val="-0.28736516871657419"/>
                  <c:y val="-0.1028995214849868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F44-4481-8670-F7FD6933EF7D}"/>
                </c:ext>
              </c:extLst>
            </c:dLbl>
            <c:dLbl>
              <c:idx val="1"/>
              <c:layout>
                <c:manualLayout>
                  <c:x val="0.12655585122914167"/>
                  <c:y val="-0.1220013859322121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F44-4481-8670-F7FD6933EF7D}"/>
                </c:ext>
              </c:extLst>
            </c:dLbl>
            <c:dLbl>
              <c:idx val="2"/>
              <c:layout>
                <c:manualLayout>
                  <c:x val="0.19574968610580337"/>
                  <c:y val="6.0249179862136223E-2"/>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223314240083539"/>
                      <c:h val="0.29900335733440314"/>
                    </c:manualLayout>
                  </c15:layout>
                </c:ext>
                <c:ext xmlns:c16="http://schemas.microsoft.com/office/drawing/2014/chart" uri="{C3380CC4-5D6E-409C-BE32-E72D297353CC}">
                  <c16:uniqueId val="{00000002-CF44-4481-8670-F7FD6933EF7D}"/>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16'!$B$31:$D$31</c:f>
              <c:numCache>
                <c:formatCode>General</c:formatCode>
                <c:ptCount val="3"/>
                <c:pt idx="0">
                  <c:v>156</c:v>
                </c:pt>
                <c:pt idx="1">
                  <c:v>123</c:v>
                </c:pt>
                <c:pt idx="2">
                  <c:v>51</c:v>
                </c:pt>
              </c:numCache>
            </c:numRef>
          </c:val>
          <c:extLst>
            <c:ext xmlns:c16="http://schemas.microsoft.com/office/drawing/2014/chart" uri="{C3380CC4-5D6E-409C-BE32-E72D297353CC}">
              <c16:uniqueId val="{00000003-CF44-4481-8670-F7FD6933EF7D}"/>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16'!$A$32</c:f>
              <c:strCache>
                <c:ptCount val="1"/>
                <c:pt idx="0">
                  <c:v>2018</c:v>
                </c:pt>
              </c:strCache>
            </c:strRef>
          </c:tx>
          <c:dPt>
            <c:idx val="0"/>
            <c:bubble3D val="0"/>
            <c:spPr>
              <a:solidFill>
                <a:srgbClr val="4F81BD"/>
              </a:solidFill>
            </c:spPr>
            <c:extLst>
              <c:ext xmlns:c16="http://schemas.microsoft.com/office/drawing/2014/chart" uri="{C3380CC4-5D6E-409C-BE32-E72D297353CC}">
                <c16:uniqueId val="{00000001-701A-44B8-A24F-36D468DD41BF}"/>
              </c:ext>
            </c:extLst>
          </c:dPt>
          <c:dPt>
            <c:idx val="1"/>
            <c:bubble3D val="0"/>
            <c:spPr>
              <a:solidFill>
                <a:srgbClr val="C0504D"/>
              </a:solidFill>
            </c:spPr>
            <c:extLst>
              <c:ext xmlns:c16="http://schemas.microsoft.com/office/drawing/2014/chart" uri="{C3380CC4-5D6E-409C-BE32-E72D297353CC}">
                <c16:uniqueId val="{00000003-701A-44B8-A24F-36D468DD41BF}"/>
              </c:ext>
            </c:extLst>
          </c:dPt>
          <c:dPt>
            <c:idx val="2"/>
            <c:bubble3D val="0"/>
            <c:spPr>
              <a:solidFill>
                <a:srgbClr val="9BBB59"/>
              </a:solidFill>
            </c:spPr>
            <c:extLst>
              <c:ext xmlns:c16="http://schemas.microsoft.com/office/drawing/2014/chart" uri="{C3380CC4-5D6E-409C-BE32-E72D297353CC}">
                <c16:uniqueId val="{00000005-701A-44B8-A24F-36D468DD41BF}"/>
              </c:ext>
            </c:extLst>
          </c:dPt>
          <c:dLbls>
            <c:dLbl>
              <c:idx val="0"/>
              <c:layout>
                <c:manualLayout>
                  <c:x val="-0.31616023690537948"/>
                  <c:y val="3.054397418623612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01A-44B8-A24F-36D468DD41BF}"/>
                </c:ext>
              </c:extLst>
            </c:dLbl>
            <c:dLbl>
              <c:idx val="1"/>
              <c:layout>
                <c:manualLayout>
                  <c:x val="0.13849881173110123"/>
                  <c:y val="-0.119757783933090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1A-44B8-A24F-36D468DD41BF}"/>
                </c:ext>
              </c:extLst>
            </c:dLbl>
            <c:dLbl>
              <c:idx val="2"/>
              <c:layout>
                <c:manualLayout>
                  <c:x val="0.15291565112661873"/>
                  <c:y val="6.684525083525369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01A-44B8-A24F-36D468DD41BF}"/>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16'!$B$32:$D$32</c:f>
              <c:numCache>
                <c:formatCode>General</c:formatCode>
                <c:ptCount val="3"/>
                <c:pt idx="0">
                  <c:v>163</c:v>
                </c:pt>
                <c:pt idx="1">
                  <c:v>125</c:v>
                </c:pt>
                <c:pt idx="2">
                  <c:v>48</c:v>
                </c:pt>
              </c:numCache>
            </c:numRef>
          </c:val>
          <c:extLst>
            <c:ext xmlns:c16="http://schemas.microsoft.com/office/drawing/2014/chart" uri="{C3380CC4-5D6E-409C-BE32-E72D297353CC}">
              <c16:uniqueId val="{00000006-701A-44B8-A24F-36D468DD41BF}"/>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'slide 16'!$A$36</c:f>
              <c:strCache>
                <c:ptCount val="1"/>
                <c:pt idx="0">
                  <c:v>2014</c:v>
                </c:pt>
              </c:strCache>
            </c:strRef>
          </c:tx>
          <c:dLbls>
            <c:dLbl>
              <c:idx val="0"/>
              <c:layout>
                <c:manualLayout>
                  <c:x val="-0.1853763967827867"/>
                  <c:y val="-0.17084945247911981"/>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3A1-4F5F-89BE-093865509C27}"/>
                </c:ext>
              </c:extLst>
            </c:dLbl>
            <c:dLbl>
              <c:idx val="1"/>
              <c:layout>
                <c:manualLayout>
                  <c:x val="0.1316172710618814"/>
                  <c:y val="0.1097123515544735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A1-4F5F-89BE-093865509C27}"/>
                </c:ext>
              </c:extLst>
            </c:dLbl>
            <c:dLbl>
              <c:idx val="2"/>
              <c:layout>
                <c:manualLayout>
                  <c:x val="0.17438205369122611"/>
                  <c:y val="6.60554104144551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3A1-4F5F-89BE-093865509C27}"/>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16'!$B$36:$D$36</c:f>
              <c:numCache>
                <c:formatCode>General</c:formatCode>
                <c:ptCount val="3"/>
                <c:pt idx="0">
                  <c:v>885</c:v>
                </c:pt>
                <c:pt idx="1">
                  <c:v>78</c:v>
                </c:pt>
                <c:pt idx="2">
                  <c:v>222</c:v>
                </c:pt>
              </c:numCache>
            </c:numRef>
          </c:val>
          <c:extLst>
            <c:ext xmlns:c16="http://schemas.microsoft.com/office/drawing/2014/chart" uri="{C3380CC4-5D6E-409C-BE32-E72D297353CC}">
              <c16:uniqueId val="{00000003-63A1-4F5F-89BE-093865509C27}"/>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4973215867345633"/>
          <c:h val="0.96217652740811921"/>
        </c:manualLayout>
      </c:layout>
      <c:pieChart>
        <c:varyColors val="1"/>
        <c:ser>
          <c:idx val="0"/>
          <c:order val="0"/>
          <c:tx>
            <c:strRef>
              <c:f>'slide 16'!$A$37</c:f>
              <c:strCache>
                <c:ptCount val="1"/>
                <c:pt idx="0">
                  <c:v>2015</c:v>
                </c:pt>
              </c:strCache>
            </c:strRef>
          </c:tx>
          <c:dLbls>
            <c:dLbl>
              <c:idx val="0"/>
              <c:layout>
                <c:manualLayout>
                  <c:x val="-0.27448578399865409"/>
                  <c:y val="-0.1514820653490758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6BB-4F59-A871-4FE3EC6C0CCC}"/>
                </c:ext>
              </c:extLst>
            </c:dLbl>
            <c:dLbl>
              <c:idx val="1"/>
              <c:layout>
                <c:manualLayout>
                  <c:x val="6.52711795778457E-2"/>
                  <c:y val="1.287114260435573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BB-4F59-A871-4FE3EC6C0CCC}"/>
                </c:ext>
              </c:extLst>
            </c:dLbl>
            <c:dLbl>
              <c:idx val="2"/>
              <c:layout>
                <c:manualLayout>
                  <c:x val="0.22388735546207314"/>
                  <c:y val="4.737458281987450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6BB-4F59-A871-4FE3EC6C0CCC}"/>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16'!$B$37:$D$37</c:f>
              <c:numCache>
                <c:formatCode>General</c:formatCode>
                <c:ptCount val="3"/>
                <c:pt idx="0">
                  <c:v>886</c:v>
                </c:pt>
                <c:pt idx="1">
                  <c:v>58</c:v>
                </c:pt>
                <c:pt idx="2">
                  <c:v>307</c:v>
                </c:pt>
              </c:numCache>
            </c:numRef>
          </c:val>
          <c:extLst>
            <c:ext xmlns:c16="http://schemas.microsoft.com/office/drawing/2014/chart" uri="{C3380CC4-5D6E-409C-BE32-E72D297353CC}">
              <c16:uniqueId val="{00000003-36BB-4F59-A871-4FE3EC6C0CCC}"/>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2198301019038391"/>
          <c:h val="0.95746008587511156"/>
        </c:manualLayout>
      </c:layout>
      <c:pieChart>
        <c:varyColors val="1"/>
        <c:ser>
          <c:idx val="0"/>
          <c:order val="0"/>
          <c:tx>
            <c:strRef>
              <c:f>'slide 16'!$A$38</c:f>
              <c:strCache>
                <c:ptCount val="1"/>
                <c:pt idx="0">
                  <c:v>2016</c:v>
                </c:pt>
              </c:strCache>
            </c:strRef>
          </c:tx>
          <c:dLbls>
            <c:dLbl>
              <c:idx val="0"/>
              <c:layout>
                <c:manualLayout>
                  <c:x val="-0.2265614511060913"/>
                  <c:y val="-0.3179418380741452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DD0-4DF7-ACEC-11C48210C8B7}"/>
                </c:ext>
              </c:extLst>
            </c:dLbl>
            <c:dLbl>
              <c:idx val="1"/>
              <c:layout>
                <c:manualLayout>
                  <c:x val="0.13364092027478092"/>
                  <c:y val="-0.1097036370162915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D0-4DF7-ACEC-11C48210C8B7}"/>
                </c:ext>
              </c:extLst>
            </c:dLbl>
            <c:dLbl>
              <c:idx val="2"/>
              <c:layout>
                <c:manualLayout>
                  <c:x val="0.17628277317736857"/>
                  <c:y val="0.1221546936832223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DD0-4DF7-ACEC-11C48210C8B7}"/>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16'!$B$38:$D$38</c:f>
              <c:numCache>
                <c:formatCode>General</c:formatCode>
                <c:ptCount val="3"/>
                <c:pt idx="0">
                  <c:v>800</c:v>
                </c:pt>
                <c:pt idx="1">
                  <c:v>50</c:v>
                </c:pt>
                <c:pt idx="2">
                  <c:v>415</c:v>
                </c:pt>
              </c:numCache>
            </c:numRef>
          </c:val>
          <c:extLst>
            <c:ext xmlns:c16="http://schemas.microsoft.com/office/drawing/2014/chart" uri="{C3380CC4-5D6E-409C-BE32-E72D297353CC}">
              <c16:uniqueId val="{00000003-7DD0-4DF7-ACEC-11C48210C8B7}"/>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'slide 16'!$A$39</c:f>
              <c:strCache>
                <c:ptCount val="1"/>
                <c:pt idx="0">
                  <c:v>2017</c:v>
                </c:pt>
              </c:strCache>
            </c:strRef>
          </c:tx>
          <c:dLbls>
            <c:dLbl>
              <c:idx val="0"/>
              <c:layout>
                <c:manualLayout>
                  <c:x val="-0.19312523522735534"/>
                  <c:y val="-0.3352538204135761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93F-4ED1-9953-B4E6824198BD}"/>
                </c:ext>
              </c:extLst>
            </c:dLbl>
            <c:dLbl>
              <c:idx val="1"/>
              <c:layout>
                <c:manualLayout>
                  <c:x val="7.0749139938653227E-2"/>
                  <c:y val="3.917661726639005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93F-4ED1-9953-B4E6824198BD}"/>
                </c:ext>
              </c:extLst>
            </c:dLbl>
            <c:dLbl>
              <c:idx val="2"/>
              <c:layout>
                <c:manualLayout>
                  <c:x val="0.19479943039214465"/>
                  <c:y val="6.010790451664635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93F-4ED1-9953-B4E6824198BD}"/>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16'!$B$39:$D$39</c:f>
              <c:numCache>
                <c:formatCode>General</c:formatCode>
                <c:ptCount val="3"/>
                <c:pt idx="0">
                  <c:v>719</c:v>
                </c:pt>
                <c:pt idx="1">
                  <c:v>55</c:v>
                </c:pt>
                <c:pt idx="2">
                  <c:v>229</c:v>
                </c:pt>
              </c:numCache>
            </c:numRef>
          </c:val>
          <c:extLst>
            <c:ext xmlns:c16="http://schemas.microsoft.com/office/drawing/2014/chart" uri="{C3380CC4-5D6E-409C-BE32-E72D297353CC}">
              <c16:uniqueId val="{00000003-F93F-4ED1-9953-B4E6824198BD}"/>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16'!$A$40</c:f>
              <c:strCache>
                <c:ptCount val="1"/>
                <c:pt idx="0">
                  <c:v>2018</c:v>
                </c:pt>
              </c:strCache>
            </c:strRef>
          </c:tx>
          <c:dPt>
            <c:idx val="0"/>
            <c:bubble3D val="0"/>
            <c:spPr>
              <a:solidFill>
                <a:srgbClr val="4F81BD"/>
              </a:solidFill>
            </c:spPr>
            <c:extLst>
              <c:ext xmlns:c16="http://schemas.microsoft.com/office/drawing/2014/chart" uri="{C3380CC4-5D6E-409C-BE32-E72D297353CC}">
                <c16:uniqueId val="{00000001-9095-421C-A9CE-051EE5D45B81}"/>
              </c:ext>
            </c:extLst>
          </c:dPt>
          <c:dPt>
            <c:idx val="1"/>
            <c:bubble3D val="0"/>
            <c:spPr>
              <a:solidFill>
                <a:srgbClr val="C0504D"/>
              </a:solidFill>
            </c:spPr>
            <c:extLst>
              <c:ext xmlns:c16="http://schemas.microsoft.com/office/drawing/2014/chart" uri="{C3380CC4-5D6E-409C-BE32-E72D297353CC}">
                <c16:uniqueId val="{00000003-9095-421C-A9CE-051EE5D45B81}"/>
              </c:ext>
            </c:extLst>
          </c:dPt>
          <c:dPt>
            <c:idx val="2"/>
            <c:bubble3D val="0"/>
            <c:spPr>
              <a:solidFill>
                <a:srgbClr val="9BBB59"/>
              </a:solidFill>
            </c:spPr>
            <c:extLst>
              <c:ext xmlns:c16="http://schemas.microsoft.com/office/drawing/2014/chart" uri="{C3380CC4-5D6E-409C-BE32-E72D297353CC}">
                <c16:uniqueId val="{00000005-9095-421C-A9CE-051EE5D45B81}"/>
              </c:ext>
            </c:extLst>
          </c:dPt>
          <c:dLbls>
            <c:dLbl>
              <c:idx val="0"/>
              <c:layout>
                <c:manualLayout>
                  <c:x val="-0.19407678261067332"/>
                  <c:y val="-0.3366519369497439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95-421C-A9CE-051EE5D45B81}"/>
                </c:ext>
              </c:extLst>
            </c:dLbl>
            <c:dLbl>
              <c:idx val="1"/>
              <c:layout>
                <c:manualLayout>
                  <c:x val="9.1770419007550369E-2"/>
                  <c:y val="0.1004403093088866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95-421C-A9CE-051EE5D45B81}"/>
                </c:ext>
              </c:extLst>
            </c:dLbl>
            <c:dLbl>
              <c:idx val="2"/>
              <c:layout>
                <c:manualLayout>
                  <c:x val="0.19799008541916868"/>
                  <c:y val="9.143347292029087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95-421C-A9CE-051EE5D45B81}"/>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16'!$B$40:$D$40</c:f>
              <c:numCache>
                <c:formatCode>General</c:formatCode>
                <c:ptCount val="3"/>
                <c:pt idx="0">
                  <c:v>820</c:v>
                </c:pt>
                <c:pt idx="1">
                  <c:v>68</c:v>
                </c:pt>
                <c:pt idx="2">
                  <c:v>240</c:v>
                </c:pt>
              </c:numCache>
            </c:numRef>
          </c:val>
          <c:extLst>
            <c:ext xmlns:c16="http://schemas.microsoft.com/office/drawing/2014/chart" uri="{C3380CC4-5D6E-409C-BE32-E72D297353CC}">
              <c16:uniqueId val="{00000006-9095-421C-A9CE-051EE5D45B81}"/>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577369112074229E-2"/>
          <c:y val="4.4902752511785465E-2"/>
          <c:w val="0.72536103703129529"/>
          <c:h val="0.95321126043233206"/>
        </c:manualLayout>
      </c:layout>
      <c:pieChart>
        <c:varyColors val="1"/>
        <c:ser>
          <c:idx val="0"/>
          <c:order val="0"/>
          <c:tx>
            <c:strRef>
              <c:f>'slide 16'!$A$9</c:f>
              <c:strCache>
                <c:ptCount val="1"/>
                <c:pt idx="0">
                  <c:v>2019</c:v>
                </c:pt>
              </c:strCache>
            </c:strRef>
          </c:tx>
          <c:dPt>
            <c:idx val="0"/>
            <c:bubble3D val="0"/>
            <c:spPr>
              <a:solidFill>
                <a:srgbClr val="4F81BD"/>
              </a:solidFill>
            </c:spPr>
            <c:extLst>
              <c:ext xmlns:c16="http://schemas.microsoft.com/office/drawing/2014/chart" uri="{C3380CC4-5D6E-409C-BE32-E72D297353CC}">
                <c16:uniqueId val="{00000001-58B5-429A-9A5A-2075038E278A}"/>
              </c:ext>
            </c:extLst>
          </c:dPt>
          <c:dPt>
            <c:idx val="1"/>
            <c:bubble3D val="0"/>
            <c:spPr>
              <a:solidFill>
                <a:srgbClr val="C0504D"/>
              </a:solidFill>
            </c:spPr>
            <c:extLst>
              <c:ext xmlns:c16="http://schemas.microsoft.com/office/drawing/2014/chart" uri="{C3380CC4-5D6E-409C-BE32-E72D297353CC}">
                <c16:uniqueId val="{00000003-58B5-429A-9A5A-2075038E278A}"/>
              </c:ext>
            </c:extLst>
          </c:dPt>
          <c:dPt>
            <c:idx val="2"/>
            <c:bubble3D val="0"/>
            <c:spPr>
              <a:solidFill>
                <a:srgbClr val="9BBB59"/>
              </a:solidFill>
            </c:spPr>
            <c:extLst>
              <c:ext xmlns:c16="http://schemas.microsoft.com/office/drawing/2014/chart" uri="{C3380CC4-5D6E-409C-BE32-E72D297353CC}">
                <c16:uniqueId val="{00000005-58B5-429A-9A5A-2075038E278A}"/>
              </c:ext>
            </c:extLst>
          </c:dPt>
          <c:dLbls>
            <c:dLbl>
              <c:idx val="0"/>
              <c:layout>
                <c:manualLayout>
                  <c:x val="-0.23152257673619689"/>
                  <c:y val="-0.1772623801207602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8B5-429A-9A5A-2075038E278A}"/>
                </c:ext>
              </c:extLst>
            </c:dLbl>
            <c:dLbl>
              <c:idx val="1"/>
              <c:layout>
                <c:manualLayout>
                  <c:x val="0.1665375364800418"/>
                  <c:y val="0.10781293318370669"/>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0392155140742299"/>
                      <c:h val="0.34843625444335635"/>
                    </c:manualLayout>
                  </c15:layout>
                </c:ext>
                <c:ext xmlns:c16="http://schemas.microsoft.com/office/drawing/2014/chart" uri="{C3380CC4-5D6E-409C-BE32-E72D297353CC}">
                  <c16:uniqueId val="{00000003-58B5-429A-9A5A-2075038E278A}"/>
                </c:ext>
              </c:extLst>
            </c:dLbl>
            <c:dLbl>
              <c:idx val="2"/>
              <c:layout>
                <c:manualLayout>
                  <c:x val="0.11462838792211347"/>
                  <c:y val="5.3098224887255345E-2"/>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0610612720451874"/>
                      <c:h val="0.31303805724287992"/>
                    </c:manualLayout>
                  </c15:layout>
                </c:ext>
                <c:ext xmlns:c16="http://schemas.microsoft.com/office/drawing/2014/chart" uri="{C3380CC4-5D6E-409C-BE32-E72D297353CC}">
                  <c16:uniqueId val="{00000005-58B5-429A-9A5A-2075038E278A}"/>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16'!$B$9:$D$9</c:f>
              <c:numCache>
                <c:formatCode>General</c:formatCode>
                <c:ptCount val="3"/>
                <c:pt idx="0">
                  <c:v>464</c:v>
                </c:pt>
                <c:pt idx="1">
                  <c:v>59</c:v>
                </c:pt>
                <c:pt idx="2">
                  <c:v>48</c:v>
                </c:pt>
              </c:numCache>
            </c:numRef>
          </c:val>
          <c:extLst>
            <c:ext xmlns:c16="http://schemas.microsoft.com/office/drawing/2014/chart" uri="{C3380CC4-5D6E-409C-BE32-E72D297353CC}">
              <c16:uniqueId val="{00000006-58B5-429A-9A5A-2075038E278A}"/>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16'!$A$17</c:f>
              <c:strCache>
                <c:ptCount val="1"/>
                <c:pt idx="0">
                  <c:v>2019</c:v>
                </c:pt>
              </c:strCache>
            </c:strRef>
          </c:tx>
          <c:dPt>
            <c:idx val="0"/>
            <c:bubble3D val="0"/>
            <c:spPr>
              <a:solidFill>
                <a:srgbClr val="4F81BD"/>
              </a:solidFill>
            </c:spPr>
            <c:extLst>
              <c:ext xmlns:c16="http://schemas.microsoft.com/office/drawing/2014/chart" uri="{C3380CC4-5D6E-409C-BE32-E72D297353CC}">
                <c16:uniqueId val="{00000001-FE56-49B7-8EBE-7ABEA4696225}"/>
              </c:ext>
            </c:extLst>
          </c:dPt>
          <c:dPt>
            <c:idx val="1"/>
            <c:bubble3D val="0"/>
            <c:spPr>
              <a:solidFill>
                <a:srgbClr val="C0504D"/>
              </a:solidFill>
            </c:spPr>
            <c:extLst>
              <c:ext xmlns:c16="http://schemas.microsoft.com/office/drawing/2014/chart" uri="{C3380CC4-5D6E-409C-BE32-E72D297353CC}">
                <c16:uniqueId val="{00000003-FE56-49B7-8EBE-7ABEA4696225}"/>
              </c:ext>
            </c:extLst>
          </c:dPt>
          <c:dPt>
            <c:idx val="2"/>
            <c:bubble3D val="0"/>
            <c:spPr>
              <a:solidFill>
                <a:srgbClr val="9BBB59"/>
              </a:solidFill>
            </c:spPr>
            <c:extLst>
              <c:ext xmlns:c16="http://schemas.microsoft.com/office/drawing/2014/chart" uri="{C3380CC4-5D6E-409C-BE32-E72D297353CC}">
                <c16:uniqueId val="{00000005-FE56-49B7-8EBE-7ABEA4696225}"/>
              </c:ext>
            </c:extLst>
          </c:dPt>
          <c:dLbls>
            <c:dLbl>
              <c:idx val="0"/>
              <c:layout>
                <c:manualLayout>
                  <c:x val="-0.26934626136160555"/>
                  <c:y val="0.1525343434557843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56-49B7-8EBE-7ABEA4696225}"/>
                </c:ext>
              </c:extLst>
            </c:dLbl>
            <c:dLbl>
              <c:idx val="1"/>
              <c:layout>
                <c:manualLayout>
                  <c:x val="0.17507507792275054"/>
                  <c:y val="-0.2059421762370570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56-49B7-8EBE-7ABEA4696225}"/>
                </c:ext>
              </c:extLst>
            </c:dLbl>
            <c:dLbl>
              <c:idx val="2"/>
              <c:layout>
                <c:manualLayout>
                  <c:x val="0.11568800522462955"/>
                  <c:y val="5.449942326220063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56-49B7-8EBE-7ABEA4696225}"/>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16'!$B$17:$D$17</c:f>
              <c:numCache>
                <c:formatCode>General</c:formatCode>
                <c:ptCount val="3"/>
                <c:pt idx="0">
                  <c:v>57</c:v>
                </c:pt>
                <c:pt idx="1">
                  <c:v>95</c:v>
                </c:pt>
                <c:pt idx="2">
                  <c:v>15</c:v>
                </c:pt>
              </c:numCache>
            </c:numRef>
          </c:val>
          <c:extLst>
            <c:ext xmlns:c16="http://schemas.microsoft.com/office/drawing/2014/chart" uri="{C3380CC4-5D6E-409C-BE32-E72D297353CC}">
              <c16:uniqueId val="{00000006-FE56-49B7-8EBE-7ABEA4696225}"/>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WHERE ARE ERC GRADUATES EMPLOYED?</a:t>
            </a:r>
            <a:endParaRPr lang="en-US" sz="1200">
              <a:effectLst/>
            </a:endParaRPr>
          </a:p>
        </c:rich>
      </c:tx>
      <c:overlay val="1"/>
    </c:title>
    <c:autoTitleDeleted val="0"/>
    <c:plotArea>
      <c:layout>
        <c:manualLayout>
          <c:layoutTarget val="inner"/>
          <c:xMode val="edge"/>
          <c:yMode val="edge"/>
          <c:x val="0"/>
          <c:y val="4.5559170284920965E-2"/>
          <c:w val="1"/>
          <c:h val="0.91026122886061511"/>
        </c:manualLayout>
      </c:layout>
      <c:ofPieChart>
        <c:ofPieType val="pie"/>
        <c:varyColors val="1"/>
        <c:ser>
          <c:idx val="0"/>
          <c:order val="0"/>
          <c:tx>
            <c:strRef>
              <c:f>'slide 7'!$A$8:$A$10</c:f>
              <c:strCache>
                <c:ptCount val="3"/>
                <c:pt idx="0">
                  <c:v>Academia</c:v>
                </c:pt>
                <c:pt idx="1">
                  <c:v>U.S. Government</c:v>
                </c:pt>
                <c:pt idx="2">
                  <c:v>Other U.S. Firms</c:v>
                </c:pt>
              </c:strCache>
            </c:strRef>
          </c:tx>
          <c:spPr>
            <a:ln>
              <a:solidFill>
                <a:schemeClr val="bg1"/>
              </a:solidFill>
            </a:ln>
          </c:spPr>
          <c:dPt>
            <c:idx val="0"/>
            <c:bubble3D val="0"/>
            <c:spPr>
              <a:solidFill>
                <a:srgbClr val="51A6C2"/>
              </a:solidFill>
              <a:ln>
                <a:solidFill>
                  <a:schemeClr val="bg1"/>
                </a:solidFill>
              </a:ln>
            </c:spPr>
            <c:extLst>
              <c:ext xmlns:c16="http://schemas.microsoft.com/office/drawing/2014/chart" uri="{C3380CC4-5D6E-409C-BE32-E72D297353CC}">
                <c16:uniqueId val="{00000001-271D-421B-A42E-0EBB704A8145}"/>
              </c:ext>
            </c:extLst>
          </c:dPt>
          <c:dPt>
            <c:idx val="1"/>
            <c:bubble3D val="0"/>
            <c:spPr>
              <a:solidFill>
                <a:srgbClr val="40B79D"/>
              </a:solidFill>
              <a:ln>
                <a:solidFill>
                  <a:schemeClr val="bg1"/>
                </a:solidFill>
              </a:ln>
            </c:spPr>
            <c:extLst>
              <c:ext xmlns:c16="http://schemas.microsoft.com/office/drawing/2014/chart" uri="{C3380CC4-5D6E-409C-BE32-E72D297353CC}">
                <c16:uniqueId val="{00000003-271D-421B-A42E-0EBB704A8145}"/>
              </c:ext>
            </c:extLst>
          </c:dPt>
          <c:dPt>
            <c:idx val="2"/>
            <c:bubble3D val="0"/>
            <c:spPr>
              <a:solidFill>
                <a:srgbClr val="C7A6D0">
                  <a:alpha val="61176"/>
                </a:srgbClr>
              </a:solidFill>
              <a:ln>
                <a:solidFill>
                  <a:schemeClr val="bg1"/>
                </a:solidFill>
              </a:ln>
            </c:spPr>
            <c:extLst>
              <c:ext xmlns:c16="http://schemas.microsoft.com/office/drawing/2014/chart" uri="{C3380CC4-5D6E-409C-BE32-E72D297353CC}">
                <c16:uniqueId val="{00000005-271D-421B-A42E-0EBB704A8145}"/>
              </c:ext>
            </c:extLst>
          </c:dPt>
          <c:dPt>
            <c:idx val="3"/>
            <c:bubble3D val="0"/>
            <c:spPr>
              <a:solidFill>
                <a:srgbClr val="C7A6D0">
                  <a:alpha val="36078"/>
                </a:srgbClr>
              </a:solidFill>
              <a:ln>
                <a:solidFill>
                  <a:schemeClr val="bg1"/>
                </a:solidFill>
              </a:ln>
            </c:spPr>
            <c:extLst>
              <c:ext xmlns:c16="http://schemas.microsoft.com/office/drawing/2014/chart" uri="{C3380CC4-5D6E-409C-BE32-E72D297353CC}">
                <c16:uniqueId val="{00000007-271D-421B-A42E-0EBB704A8145}"/>
              </c:ext>
            </c:extLst>
          </c:dPt>
          <c:dPt>
            <c:idx val="4"/>
            <c:bubble3D val="0"/>
            <c:spPr>
              <a:solidFill>
                <a:srgbClr val="C7A6D0"/>
              </a:solidFill>
              <a:ln>
                <a:solidFill>
                  <a:schemeClr val="bg1"/>
                </a:solidFill>
              </a:ln>
            </c:spPr>
            <c:extLst>
              <c:ext xmlns:c16="http://schemas.microsoft.com/office/drawing/2014/chart" uri="{C3380CC4-5D6E-409C-BE32-E72D297353CC}">
                <c16:uniqueId val="{00000009-271D-421B-A42E-0EBB704A8145}"/>
              </c:ext>
            </c:extLst>
          </c:dPt>
          <c:dPt>
            <c:idx val="5"/>
            <c:bubble3D val="0"/>
            <c:spPr>
              <a:solidFill>
                <a:srgbClr val="7C4A8B"/>
              </a:solidFill>
              <a:ln>
                <a:solidFill>
                  <a:schemeClr val="bg1"/>
                </a:solidFill>
              </a:ln>
            </c:spPr>
            <c:extLst>
              <c:ext xmlns:c16="http://schemas.microsoft.com/office/drawing/2014/chart" uri="{C3380CC4-5D6E-409C-BE32-E72D297353CC}">
                <c16:uniqueId val="{0000000B-271D-421B-A42E-0EBB704A8145}"/>
              </c:ext>
            </c:extLst>
          </c:dPt>
          <c:dLbls>
            <c:dLbl>
              <c:idx val="0"/>
              <c:layout>
                <c:manualLayout>
                  <c:x val="0.11684031111964663"/>
                  <c:y val="-4.3253119175320473E-2"/>
                </c:manualLayout>
              </c:layout>
              <c:tx>
                <c:rich>
                  <a:bodyPr/>
                  <a:lstStyle/>
                  <a:p>
                    <a:pPr>
                      <a:defRPr sz="1200"/>
                    </a:pPr>
                    <a:fld id="{F96FCC57-F1F5-4EBF-893F-6EA5043B5D9A}" type="CATEGORYNAME">
                      <a:rPr lang="en-US" baseline="0"/>
                      <a:pPr>
                        <a:defRPr sz="1200"/>
                      </a:pPr>
                      <a:t>[CATEGORY NAME]</a:t>
                    </a:fld>
                    <a:r>
                      <a:rPr lang="en-US" baseline="0"/>
                      <a:t>
41%</a:t>
                    </a:r>
                  </a:p>
                </c:rich>
              </c:tx>
              <c:spPr>
                <a:solidFill>
                  <a:schemeClr val="bg1"/>
                </a:solidFill>
              </c:sp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71D-421B-A42E-0EBB704A8145}"/>
                </c:ext>
              </c:extLst>
            </c:dLbl>
            <c:dLbl>
              <c:idx val="1"/>
              <c:layout>
                <c:manualLayout>
                  <c:x val="3.0888174039220704E-2"/>
                  <c:y val="-4.0500542051808738E-2"/>
                </c:manualLayout>
              </c:layout>
              <c:tx>
                <c:rich>
                  <a:bodyPr/>
                  <a:lstStyle/>
                  <a:p>
                    <a:fld id="{3998353B-6CF6-47BA-836A-C910C756755B}" type="CATEGORYNAME">
                      <a:rPr lang="en-US"/>
                      <a:pPr/>
                      <a:t>[CATEGORY NAME]</a:t>
                    </a:fld>
                    <a:r>
                      <a:rPr lang="en-US" baseline="0" dirty="0"/>
                      <a:t>
6%</a:t>
                    </a: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271D-421B-A42E-0EBB704A8145}"/>
                </c:ext>
              </c:extLst>
            </c:dLbl>
            <c:dLbl>
              <c:idx val="2"/>
              <c:layout>
                <c:manualLayout>
                  <c:x val="-1.4999573224078697E-2"/>
                  <c:y val="-4.2022804214690554E-2"/>
                </c:manualLayout>
              </c:layout>
              <c:tx>
                <c:rich>
                  <a:bodyPr/>
                  <a:lstStyle/>
                  <a:p>
                    <a:fld id="{1BF9427B-6D86-446A-95EF-983B7DA32AE0}" type="CATEGORYNAME">
                      <a:rPr lang="en-US"/>
                      <a:pPr/>
                      <a:t>[CATEGORY NAME]</a:t>
                    </a:fld>
                    <a:r>
                      <a:rPr lang="en-US" baseline="0"/>
                      <a:t>
</a:t>
                    </a:r>
                    <a:fld id="{84420475-898E-45DE-97BC-04D012C71D90}" type="VALUE">
                      <a:rPr lang="en-US" baseline="0"/>
                      <a:pPr/>
                      <a:t>[VALUE]</a:t>
                    </a:fld>
                    <a:endParaRPr lang="en-US" baseline="0"/>
                  </a:p>
                  <a:p>
                    <a:r>
                      <a:rPr lang="en-US" baseline="0"/>
                      <a:t>10%</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271D-421B-A42E-0EBB704A8145}"/>
                </c:ext>
              </c:extLst>
            </c:dLbl>
            <c:dLbl>
              <c:idx val="3"/>
              <c:layout>
                <c:manualLayout>
                  <c:x val="-1.6843912041482619E-2"/>
                  <c:y val="-2.2482787477652304E-2"/>
                </c:manualLayout>
              </c:layout>
              <c:tx>
                <c:rich>
                  <a:bodyPr/>
                  <a:lstStyle/>
                  <a:p>
                    <a:fld id="{12D98856-B48F-4A92-B991-E31EAEC412CC}" type="CATEGORYNAME">
                      <a:rPr lang="en-US"/>
                      <a:pPr/>
                      <a:t>[CATEGORY NAME]</a:t>
                    </a:fld>
                    <a:r>
                      <a:rPr lang="en-US" baseline="0"/>
                      <a:t>
3
2%</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271D-421B-A42E-0EBB704A8145}"/>
                </c:ext>
              </c:extLst>
            </c:dLbl>
            <c:dLbl>
              <c:idx val="4"/>
              <c:layout>
                <c:manualLayout>
                  <c:x val="4.1949405714529521E-3"/>
                  <c:y val="-5.9160675567727944E-2"/>
                </c:manualLayout>
              </c:layout>
              <c:tx>
                <c:rich>
                  <a:bodyPr/>
                  <a:lstStyle/>
                  <a:p>
                    <a:r>
                      <a:rPr lang="en-US"/>
                      <a:t>Other U.S. Firms</a:t>
                    </a:r>
                    <a:endParaRPr lang="en-US" baseline="0"/>
                  </a:p>
                  <a:p>
                    <a:r>
                      <a:rPr lang="en-US" baseline="0"/>
                      <a:t>83
42%</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1381273606043145"/>
                      <c:h val="0.2383756038647343"/>
                    </c:manualLayout>
                  </c15:layout>
                  <c15:showDataLabelsRange val="0"/>
                </c:ext>
                <c:ext xmlns:c16="http://schemas.microsoft.com/office/drawing/2014/chart" uri="{C3380CC4-5D6E-409C-BE32-E72D297353CC}">
                  <c16:uniqueId val="{00000009-271D-421B-A42E-0EBB704A8145}"/>
                </c:ext>
              </c:extLst>
            </c:dLbl>
            <c:dLbl>
              <c:idx val="5"/>
              <c:layout>
                <c:manualLayout>
                  <c:x val="-0.12892180398181935"/>
                  <c:y val="-1.0378865685267602E-2"/>
                </c:manualLayout>
              </c:layout>
              <c:tx>
                <c:rich>
                  <a:bodyPr/>
                  <a:lstStyle/>
                  <a:p>
                    <a:pPr>
                      <a:defRPr sz="1200"/>
                    </a:pPr>
                    <a:r>
                      <a:rPr lang="en-US" baseline="0"/>
                      <a:t>Industry
53%</a:t>
                    </a:r>
                  </a:p>
                </c:rich>
              </c:tx>
              <c:spPr>
                <a:solidFill>
                  <a:schemeClr val="bg1"/>
                </a:solidFill>
              </c:spPr>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271D-421B-A42E-0EBB704A8145}"/>
                </c:ext>
              </c:extLst>
            </c:dLbl>
            <c:spPr>
              <a:noFill/>
              <a:ln>
                <a:noFill/>
              </a:ln>
              <a:effectLst/>
            </c:spPr>
            <c:txPr>
              <a:bodyPr/>
              <a:lstStyle/>
              <a:p>
                <a:pPr>
                  <a:defRPr sz="120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('slide 7'!$A$8:$A$9,'slide 7'!$A$11:$A$13)</c:f>
              <c:strCache>
                <c:ptCount val="5"/>
                <c:pt idx="0">
                  <c:v>Academia</c:v>
                </c:pt>
                <c:pt idx="1">
                  <c:v>U.S. Government</c:v>
                </c:pt>
                <c:pt idx="2">
                  <c:v>ERC Member Firms</c:v>
                </c:pt>
                <c:pt idx="3">
                  <c:v>Foreign Firms</c:v>
                </c:pt>
                <c:pt idx="4">
                  <c:v>Industry</c:v>
                </c:pt>
              </c:strCache>
            </c:strRef>
          </c:cat>
          <c:val>
            <c:numRef>
              <c:f>('slide 7'!$B$8:$B$9,'slide 7'!$B$11:$B$13)</c:f>
              <c:numCache>
                <c:formatCode>General</c:formatCode>
                <c:ptCount val="5"/>
                <c:pt idx="0">
                  <c:v>82</c:v>
                </c:pt>
                <c:pt idx="1">
                  <c:v>11</c:v>
                </c:pt>
                <c:pt idx="2">
                  <c:v>20</c:v>
                </c:pt>
                <c:pt idx="3">
                  <c:v>3</c:v>
                </c:pt>
                <c:pt idx="4">
                  <c:v>106</c:v>
                </c:pt>
              </c:numCache>
            </c:numRef>
          </c:val>
          <c:extLst>
            <c:ext xmlns:c16="http://schemas.microsoft.com/office/drawing/2014/chart" uri="{C3380CC4-5D6E-409C-BE32-E72D297353CC}">
              <c16:uniqueId val="{0000000C-271D-421B-A42E-0EBB704A8145}"/>
            </c:ext>
          </c:extLst>
        </c:ser>
        <c:dLbls>
          <c:showLegendKey val="0"/>
          <c:showVal val="1"/>
          <c:showCatName val="0"/>
          <c:showSerName val="0"/>
          <c:showPercent val="0"/>
          <c:showBubbleSize val="0"/>
          <c:showLeaderLines val="1"/>
        </c:dLbls>
        <c:gapWidth val="100"/>
        <c:splitType val="pos"/>
        <c:splitPos val="3"/>
        <c:secondPieSize val="75"/>
        <c:serLines/>
      </c:ofPieChart>
    </c:plotArea>
    <c:plotVisOnly val="1"/>
    <c:dispBlanksAs val="gap"/>
    <c:showDLblsOverMax val="0"/>
  </c:chart>
  <c:spPr>
    <a:ln>
      <a:noFill/>
    </a:ln>
  </c:sp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16'!$A$25</c:f>
              <c:strCache>
                <c:ptCount val="1"/>
                <c:pt idx="0">
                  <c:v>2019</c:v>
                </c:pt>
              </c:strCache>
            </c:strRef>
          </c:tx>
          <c:dPt>
            <c:idx val="0"/>
            <c:bubble3D val="0"/>
            <c:spPr>
              <a:solidFill>
                <a:srgbClr val="4F81BD"/>
              </a:solidFill>
            </c:spPr>
            <c:extLst>
              <c:ext xmlns:c16="http://schemas.microsoft.com/office/drawing/2014/chart" uri="{C3380CC4-5D6E-409C-BE32-E72D297353CC}">
                <c16:uniqueId val="{00000001-A658-4094-A546-145167C984B4}"/>
              </c:ext>
            </c:extLst>
          </c:dPt>
          <c:dPt>
            <c:idx val="1"/>
            <c:bubble3D val="0"/>
            <c:spPr>
              <a:solidFill>
                <a:srgbClr val="C0504D"/>
              </a:solidFill>
            </c:spPr>
            <c:extLst>
              <c:ext xmlns:c16="http://schemas.microsoft.com/office/drawing/2014/chart" uri="{C3380CC4-5D6E-409C-BE32-E72D297353CC}">
                <c16:uniqueId val="{00000003-A658-4094-A546-145167C984B4}"/>
              </c:ext>
            </c:extLst>
          </c:dPt>
          <c:dPt>
            <c:idx val="2"/>
            <c:bubble3D val="0"/>
            <c:spPr>
              <a:solidFill>
                <a:srgbClr val="9BBB59"/>
              </a:solidFill>
            </c:spPr>
            <c:extLst>
              <c:ext xmlns:c16="http://schemas.microsoft.com/office/drawing/2014/chart" uri="{C3380CC4-5D6E-409C-BE32-E72D297353CC}">
                <c16:uniqueId val="{00000005-A658-4094-A546-145167C984B4}"/>
              </c:ext>
            </c:extLst>
          </c:dPt>
          <c:dLbls>
            <c:dLbl>
              <c:idx val="0"/>
              <c:layout>
                <c:manualLayout>
                  <c:x val="-0.29736646826987356"/>
                  <c:y val="4.227641334233401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58-4094-A546-145167C984B4}"/>
                </c:ext>
              </c:extLst>
            </c:dLbl>
            <c:dLbl>
              <c:idx val="1"/>
              <c:layout>
                <c:manualLayout>
                  <c:x val="0.14744071078660295"/>
                  <c:y val="-0.1685899460245627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658-4094-A546-145167C984B4}"/>
                </c:ext>
              </c:extLst>
            </c:dLbl>
            <c:dLbl>
              <c:idx val="2"/>
              <c:layout>
                <c:manualLayout>
                  <c:x val="0.10663640149998499"/>
                  <c:y val="9.249247748545849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658-4094-A546-145167C984B4}"/>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16'!$B$25:$D$25</c:f>
              <c:numCache>
                <c:formatCode>General</c:formatCode>
                <c:ptCount val="3"/>
                <c:pt idx="0">
                  <c:v>417</c:v>
                </c:pt>
                <c:pt idx="1">
                  <c:v>419</c:v>
                </c:pt>
                <c:pt idx="2">
                  <c:v>70</c:v>
                </c:pt>
              </c:numCache>
            </c:numRef>
          </c:val>
          <c:extLst>
            <c:ext xmlns:c16="http://schemas.microsoft.com/office/drawing/2014/chart" uri="{C3380CC4-5D6E-409C-BE32-E72D297353CC}">
              <c16:uniqueId val="{00000006-A658-4094-A546-145167C984B4}"/>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16'!$A$33</c:f>
              <c:strCache>
                <c:ptCount val="1"/>
                <c:pt idx="0">
                  <c:v>2019</c:v>
                </c:pt>
              </c:strCache>
            </c:strRef>
          </c:tx>
          <c:dPt>
            <c:idx val="0"/>
            <c:bubble3D val="0"/>
            <c:spPr>
              <a:solidFill>
                <a:srgbClr val="4F81BD"/>
              </a:solidFill>
            </c:spPr>
            <c:extLst>
              <c:ext xmlns:c16="http://schemas.microsoft.com/office/drawing/2014/chart" uri="{C3380CC4-5D6E-409C-BE32-E72D297353CC}">
                <c16:uniqueId val="{00000001-68EA-4B08-A615-39E4E7034E86}"/>
              </c:ext>
            </c:extLst>
          </c:dPt>
          <c:dPt>
            <c:idx val="1"/>
            <c:bubble3D val="0"/>
            <c:spPr>
              <a:solidFill>
                <a:srgbClr val="C0504D"/>
              </a:solidFill>
            </c:spPr>
            <c:extLst>
              <c:ext xmlns:c16="http://schemas.microsoft.com/office/drawing/2014/chart" uri="{C3380CC4-5D6E-409C-BE32-E72D297353CC}">
                <c16:uniqueId val="{00000003-68EA-4B08-A615-39E4E7034E86}"/>
              </c:ext>
            </c:extLst>
          </c:dPt>
          <c:dPt>
            <c:idx val="2"/>
            <c:bubble3D val="0"/>
            <c:spPr>
              <a:solidFill>
                <a:srgbClr val="9BBB59"/>
              </a:solidFill>
            </c:spPr>
            <c:extLst>
              <c:ext xmlns:c16="http://schemas.microsoft.com/office/drawing/2014/chart" uri="{C3380CC4-5D6E-409C-BE32-E72D297353CC}">
                <c16:uniqueId val="{00000005-68EA-4B08-A615-39E4E7034E86}"/>
              </c:ext>
            </c:extLst>
          </c:dPt>
          <c:dLbls>
            <c:dLbl>
              <c:idx val="0"/>
              <c:layout>
                <c:manualLayout>
                  <c:x val="-0.28793325299728356"/>
                  <c:y val="5.441264878008493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EA-4B08-A615-39E4E7034E86}"/>
                </c:ext>
              </c:extLst>
            </c:dLbl>
            <c:dLbl>
              <c:idx val="1"/>
              <c:layout>
                <c:manualLayout>
                  <c:x val="0.16643206161214122"/>
                  <c:y val="-0.2293055327532424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EA-4B08-A615-39E4E7034E86}"/>
                </c:ext>
              </c:extLst>
            </c:dLbl>
            <c:dLbl>
              <c:idx val="2"/>
              <c:layout>
                <c:manualLayout>
                  <c:x val="0.20879613159940441"/>
                  <c:y val="0.1408873084412835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EA-4B08-A615-39E4E7034E86}"/>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16'!$B$33:$D$33</c:f>
              <c:numCache>
                <c:formatCode>General</c:formatCode>
                <c:ptCount val="3"/>
                <c:pt idx="0">
                  <c:v>104</c:v>
                </c:pt>
                <c:pt idx="1">
                  <c:v>54</c:v>
                </c:pt>
                <c:pt idx="2">
                  <c:v>42</c:v>
                </c:pt>
              </c:numCache>
            </c:numRef>
          </c:val>
          <c:extLst>
            <c:ext xmlns:c16="http://schemas.microsoft.com/office/drawing/2014/chart" uri="{C3380CC4-5D6E-409C-BE32-E72D297353CC}">
              <c16:uniqueId val="{00000006-68EA-4B08-A615-39E4E7034E86}"/>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16'!$A$41</c:f>
              <c:strCache>
                <c:ptCount val="1"/>
                <c:pt idx="0">
                  <c:v>2019</c:v>
                </c:pt>
              </c:strCache>
            </c:strRef>
          </c:tx>
          <c:dPt>
            <c:idx val="0"/>
            <c:bubble3D val="0"/>
            <c:spPr>
              <a:solidFill>
                <a:srgbClr val="4F81BD"/>
              </a:solidFill>
            </c:spPr>
            <c:extLst>
              <c:ext xmlns:c16="http://schemas.microsoft.com/office/drawing/2014/chart" uri="{C3380CC4-5D6E-409C-BE32-E72D297353CC}">
                <c16:uniqueId val="{00000001-7CA3-4C2D-AF76-3CE0A45137E4}"/>
              </c:ext>
            </c:extLst>
          </c:dPt>
          <c:dPt>
            <c:idx val="1"/>
            <c:bubble3D val="0"/>
            <c:spPr>
              <a:solidFill>
                <a:srgbClr val="C0504D"/>
              </a:solidFill>
            </c:spPr>
            <c:extLst>
              <c:ext xmlns:c16="http://schemas.microsoft.com/office/drawing/2014/chart" uri="{C3380CC4-5D6E-409C-BE32-E72D297353CC}">
                <c16:uniqueId val="{00000003-7CA3-4C2D-AF76-3CE0A45137E4}"/>
              </c:ext>
            </c:extLst>
          </c:dPt>
          <c:dPt>
            <c:idx val="2"/>
            <c:bubble3D val="0"/>
            <c:spPr>
              <a:solidFill>
                <a:srgbClr val="9BBB59"/>
              </a:solidFill>
            </c:spPr>
            <c:extLst>
              <c:ext xmlns:c16="http://schemas.microsoft.com/office/drawing/2014/chart" uri="{C3380CC4-5D6E-409C-BE32-E72D297353CC}">
                <c16:uniqueId val="{00000005-7CA3-4C2D-AF76-3CE0A45137E4}"/>
              </c:ext>
            </c:extLst>
          </c:dPt>
          <c:dLbls>
            <c:dLbl>
              <c:idx val="0"/>
              <c:layout>
                <c:manualLayout>
                  <c:x val="-0.1817539708323434"/>
                  <c:y val="-0.2831651935964731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A3-4C2D-AF76-3CE0A45137E4}"/>
                </c:ext>
              </c:extLst>
            </c:dLbl>
            <c:dLbl>
              <c:idx val="1"/>
              <c:layout>
                <c:manualLayout>
                  <c:x val="6.4313987900416841E-2"/>
                  <c:y val="1.105436072413393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CA3-4C2D-AF76-3CE0A45137E4}"/>
                </c:ext>
              </c:extLst>
            </c:dLbl>
            <c:dLbl>
              <c:idx val="2"/>
              <c:layout>
                <c:manualLayout>
                  <c:x val="0.17004968955919086"/>
                  <c:y val="0.1765042000343800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CA3-4C2D-AF76-3CE0A45137E4}"/>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16'!$B$41:$D$41</c:f>
              <c:numCache>
                <c:formatCode>General</c:formatCode>
                <c:ptCount val="3"/>
                <c:pt idx="0">
                  <c:v>694</c:v>
                </c:pt>
                <c:pt idx="1">
                  <c:v>41</c:v>
                </c:pt>
                <c:pt idx="2">
                  <c:v>212</c:v>
                </c:pt>
              </c:numCache>
            </c:numRef>
          </c:val>
          <c:extLst>
            <c:ext xmlns:c16="http://schemas.microsoft.com/office/drawing/2014/chart" uri="{C3380CC4-5D6E-409C-BE32-E72D297353CC}">
              <c16:uniqueId val="{00000006-7CA3-4C2D-AF76-3CE0A45137E4}"/>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673910384857804E-2"/>
          <c:y val="3.3205893906118875E-2"/>
          <c:w val="0.70234503617155386"/>
          <c:h val="0.89050899887514057"/>
        </c:manualLayout>
      </c:layout>
      <c:barChart>
        <c:barDir val="col"/>
        <c:grouping val="percentStacked"/>
        <c:varyColors val="0"/>
        <c:ser>
          <c:idx val="0"/>
          <c:order val="0"/>
          <c:tx>
            <c:strRef>
              <c:f>'slide 17'!$A$4</c:f>
              <c:strCache>
                <c:ptCount val="1"/>
                <c:pt idx="0">
                  <c:v>U.S. Industrial/Practitioner Members</c:v>
                </c:pt>
              </c:strCache>
            </c:strRef>
          </c:tx>
          <c:spPr>
            <a:solidFill>
              <a:srgbClr val="51A6C2">
                <a:alpha val="34902"/>
              </a:srgbClr>
            </a:solidFill>
            <a:ln>
              <a:solidFill>
                <a:sysClr val="window" lastClr="FFFFFF"/>
              </a:solidFill>
            </a:ln>
          </c:spPr>
          <c:invertIfNegative val="0"/>
          <c:dLbls>
            <c:spPr>
              <a:solidFill>
                <a:sysClr val="window" lastClr="FFFFFF"/>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2013</c:v>
                </c:pt>
                <c:pt idx="1">
                  <c:v>2014</c:v>
                </c:pt>
                <c:pt idx="2">
                  <c:v>2015</c:v>
                </c:pt>
                <c:pt idx="3">
                  <c:v>2016</c:v>
                </c:pt>
                <c:pt idx="4">
                  <c:v>2017</c:v>
                </c:pt>
                <c:pt idx="5">
                  <c:v>2018</c:v>
                </c:pt>
                <c:pt idx="6">
                  <c:v>2019</c:v>
                </c:pt>
              </c:numCache>
            </c:numRef>
          </c:cat>
          <c:val>
            <c:numRef>
              <c:f>'slide 17'!$B$4:$H$4</c:f>
              <c:numCache>
                <c:formatCode>General</c:formatCode>
                <c:ptCount val="7"/>
                <c:pt idx="0">
                  <c:v>305</c:v>
                </c:pt>
                <c:pt idx="1">
                  <c:v>345</c:v>
                </c:pt>
                <c:pt idx="2">
                  <c:v>333</c:v>
                </c:pt>
                <c:pt idx="3">
                  <c:v>301</c:v>
                </c:pt>
                <c:pt idx="4">
                  <c:v>249</c:v>
                </c:pt>
                <c:pt idx="5">
                  <c:v>274</c:v>
                </c:pt>
                <c:pt idx="6">
                  <c:v>234</c:v>
                </c:pt>
              </c:numCache>
            </c:numRef>
          </c:val>
          <c:extLst>
            <c:ext xmlns:c16="http://schemas.microsoft.com/office/drawing/2014/chart" uri="{C3380CC4-5D6E-409C-BE32-E72D297353CC}">
              <c16:uniqueId val="{00000000-10CA-4333-89C7-6F312FDF7CDB}"/>
            </c:ext>
          </c:extLst>
        </c:ser>
        <c:ser>
          <c:idx val="1"/>
          <c:order val="1"/>
          <c:tx>
            <c:strRef>
              <c:f>'slide 17'!$A$5</c:f>
              <c:strCache>
                <c:ptCount val="1"/>
                <c:pt idx="0">
                  <c:v>Foreign Industrial/Practitioner Members</c:v>
                </c:pt>
              </c:strCache>
            </c:strRef>
          </c:tx>
          <c:spPr>
            <a:solidFill>
              <a:srgbClr val="51A6C2"/>
            </a:solidFill>
            <a:ln>
              <a:solidFill>
                <a:sysClr val="window" lastClr="FFFFFF"/>
              </a:solidFill>
            </a:ln>
          </c:spPr>
          <c:invertIfNegative val="0"/>
          <c:dLbls>
            <c:spPr>
              <a:solidFill>
                <a:sysClr val="window" lastClr="FFFFFF"/>
              </a:solidFill>
              <a:ln>
                <a:solidFill>
                  <a:sysClr val="window" lastClr="FFFFFF"/>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2013</c:v>
                </c:pt>
                <c:pt idx="1">
                  <c:v>2014</c:v>
                </c:pt>
                <c:pt idx="2">
                  <c:v>2015</c:v>
                </c:pt>
                <c:pt idx="3">
                  <c:v>2016</c:v>
                </c:pt>
                <c:pt idx="4">
                  <c:v>2017</c:v>
                </c:pt>
                <c:pt idx="5">
                  <c:v>2018</c:v>
                </c:pt>
                <c:pt idx="6">
                  <c:v>2019</c:v>
                </c:pt>
              </c:numCache>
            </c:numRef>
          </c:cat>
          <c:val>
            <c:numRef>
              <c:f>'slide 17'!$B$5:$H$5</c:f>
              <c:numCache>
                <c:formatCode>General</c:formatCode>
                <c:ptCount val="7"/>
                <c:pt idx="0">
                  <c:v>79</c:v>
                </c:pt>
                <c:pt idx="1">
                  <c:v>81</c:v>
                </c:pt>
                <c:pt idx="2">
                  <c:v>69</c:v>
                </c:pt>
                <c:pt idx="3">
                  <c:v>69</c:v>
                </c:pt>
                <c:pt idx="4">
                  <c:v>45</c:v>
                </c:pt>
                <c:pt idx="5">
                  <c:v>45</c:v>
                </c:pt>
                <c:pt idx="6">
                  <c:v>31</c:v>
                </c:pt>
              </c:numCache>
            </c:numRef>
          </c:val>
          <c:extLst>
            <c:ext xmlns:c16="http://schemas.microsoft.com/office/drawing/2014/chart" uri="{C3380CC4-5D6E-409C-BE32-E72D297353CC}">
              <c16:uniqueId val="{00000001-10CA-4333-89C7-6F312FDF7CDB}"/>
            </c:ext>
          </c:extLst>
        </c:ser>
        <c:ser>
          <c:idx val="2"/>
          <c:order val="2"/>
          <c:tx>
            <c:strRef>
              <c:f>'slide 17'!$A$6</c:f>
              <c:strCache>
                <c:ptCount val="1"/>
                <c:pt idx="0">
                  <c:v>Funders of Sponsored Projects</c:v>
                </c:pt>
              </c:strCache>
            </c:strRef>
          </c:tx>
          <c:spPr>
            <a:solidFill>
              <a:srgbClr val="7EC251"/>
            </a:solidFill>
            <a:ln>
              <a:solidFill>
                <a:sysClr val="window" lastClr="FFFFFF"/>
              </a:solidFill>
            </a:ln>
          </c:spPr>
          <c:invertIfNegative val="0"/>
          <c:dLbls>
            <c:spPr>
              <a:solidFill>
                <a:sysClr val="window" lastClr="FFFFFF"/>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2013</c:v>
                </c:pt>
                <c:pt idx="1">
                  <c:v>2014</c:v>
                </c:pt>
                <c:pt idx="2">
                  <c:v>2015</c:v>
                </c:pt>
                <c:pt idx="3">
                  <c:v>2016</c:v>
                </c:pt>
                <c:pt idx="4">
                  <c:v>2017</c:v>
                </c:pt>
                <c:pt idx="5">
                  <c:v>2018</c:v>
                </c:pt>
                <c:pt idx="6">
                  <c:v>2019</c:v>
                </c:pt>
              </c:numCache>
            </c:numRef>
          </c:cat>
          <c:val>
            <c:numRef>
              <c:f>'slide 17'!$B$6:$H$6</c:f>
              <c:numCache>
                <c:formatCode>General</c:formatCode>
                <c:ptCount val="7"/>
                <c:pt idx="0">
                  <c:v>7</c:v>
                </c:pt>
                <c:pt idx="1">
                  <c:v>10</c:v>
                </c:pt>
                <c:pt idx="2">
                  <c:v>9</c:v>
                </c:pt>
                <c:pt idx="3">
                  <c:v>13</c:v>
                </c:pt>
                <c:pt idx="4">
                  <c:v>12</c:v>
                </c:pt>
                <c:pt idx="5">
                  <c:v>28</c:v>
                </c:pt>
                <c:pt idx="6">
                  <c:v>11</c:v>
                </c:pt>
              </c:numCache>
            </c:numRef>
          </c:val>
          <c:extLst>
            <c:ext xmlns:c16="http://schemas.microsoft.com/office/drawing/2014/chart" uri="{C3380CC4-5D6E-409C-BE32-E72D297353CC}">
              <c16:uniqueId val="{00000002-10CA-4333-89C7-6F312FDF7CDB}"/>
            </c:ext>
          </c:extLst>
        </c:ser>
        <c:ser>
          <c:idx val="3"/>
          <c:order val="3"/>
          <c:tx>
            <c:strRef>
              <c:f>'slide 17'!$A$7</c:f>
              <c:strCache>
                <c:ptCount val="1"/>
                <c:pt idx="0">
                  <c:v>Funders of Associated Projects</c:v>
                </c:pt>
              </c:strCache>
            </c:strRef>
          </c:tx>
          <c:spPr>
            <a:solidFill>
              <a:srgbClr val="FFDC53"/>
            </a:solidFill>
            <a:ln>
              <a:solidFill>
                <a:sysClr val="window" lastClr="FFFFFF"/>
              </a:solidFill>
            </a:ln>
          </c:spPr>
          <c:invertIfNegative val="0"/>
          <c:dLbls>
            <c:spPr>
              <a:solidFill>
                <a:sysClr val="window" lastClr="FFFFFF"/>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2013</c:v>
                </c:pt>
                <c:pt idx="1">
                  <c:v>2014</c:v>
                </c:pt>
                <c:pt idx="2">
                  <c:v>2015</c:v>
                </c:pt>
                <c:pt idx="3">
                  <c:v>2016</c:v>
                </c:pt>
                <c:pt idx="4">
                  <c:v>2017</c:v>
                </c:pt>
                <c:pt idx="5">
                  <c:v>2018</c:v>
                </c:pt>
                <c:pt idx="6">
                  <c:v>2019</c:v>
                </c:pt>
              </c:numCache>
            </c:numRef>
          </c:cat>
          <c:val>
            <c:numRef>
              <c:f>'slide 17'!$B$7:$H$7</c:f>
              <c:numCache>
                <c:formatCode>General</c:formatCode>
                <c:ptCount val="7"/>
                <c:pt idx="0">
                  <c:v>224</c:v>
                </c:pt>
                <c:pt idx="1">
                  <c:v>218</c:v>
                </c:pt>
                <c:pt idx="2">
                  <c:v>199</c:v>
                </c:pt>
                <c:pt idx="3">
                  <c:v>171</c:v>
                </c:pt>
                <c:pt idx="4">
                  <c:v>144</c:v>
                </c:pt>
                <c:pt idx="5">
                  <c:v>157</c:v>
                </c:pt>
                <c:pt idx="6">
                  <c:v>108</c:v>
                </c:pt>
              </c:numCache>
            </c:numRef>
          </c:val>
          <c:extLst>
            <c:ext xmlns:c16="http://schemas.microsoft.com/office/drawing/2014/chart" uri="{C3380CC4-5D6E-409C-BE32-E72D297353CC}">
              <c16:uniqueId val="{00000003-10CA-4333-89C7-6F312FDF7CDB}"/>
            </c:ext>
          </c:extLst>
        </c:ser>
        <c:ser>
          <c:idx val="4"/>
          <c:order val="4"/>
          <c:tx>
            <c:strRef>
              <c:f>'slide 17'!$A$8</c:f>
              <c:strCache>
                <c:ptCount val="1"/>
                <c:pt idx="0">
                  <c:v>Contributing Organizations</c:v>
                </c:pt>
              </c:strCache>
            </c:strRef>
          </c:tx>
          <c:spPr>
            <a:solidFill>
              <a:srgbClr val="97DACB"/>
            </a:solidFill>
            <a:ln>
              <a:solidFill>
                <a:sysClr val="window" lastClr="FFFFFF"/>
              </a:solidFill>
            </a:ln>
            <a:effectLst/>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2013</c:v>
                </c:pt>
                <c:pt idx="1">
                  <c:v>2014</c:v>
                </c:pt>
                <c:pt idx="2">
                  <c:v>2015</c:v>
                </c:pt>
                <c:pt idx="3">
                  <c:v>2016</c:v>
                </c:pt>
                <c:pt idx="4">
                  <c:v>2017</c:v>
                </c:pt>
                <c:pt idx="5">
                  <c:v>2018</c:v>
                </c:pt>
                <c:pt idx="6">
                  <c:v>2019</c:v>
                </c:pt>
              </c:numCache>
            </c:numRef>
          </c:cat>
          <c:val>
            <c:numRef>
              <c:f>'slide 17'!$B$8:$H$8</c:f>
              <c:numCache>
                <c:formatCode>General</c:formatCode>
                <c:ptCount val="7"/>
                <c:pt idx="0">
                  <c:v>33</c:v>
                </c:pt>
                <c:pt idx="1">
                  <c:v>30</c:v>
                </c:pt>
                <c:pt idx="2">
                  <c:v>50</c:v>
                </c:pt>
                <c:pt idx="3">
                  <c:v>85</c:v>
                </c:pt>
                <c:pt idx="4">
                  <c:v>72</c:v>
                </c:pt>
                <c:pt idx="5">
                  <c:v>93</c:v>
                </c:pt>
                <c:pt idx="6">
                  <c:v>97</c:v>
                </c:pt>
              </c:numCache>
            </c:numRef>
          </c:val>
          <c:extLst>
            <c:ext xmlns:c16="http://schemas.microsoft.com/office/drawing/2014/chart" uri="{C3380CC4-5D6E-409C-BE32-E72D297353CC}">
              <c16:uniqueId val="{00000004-10CA-4333-89C7-6F312FDF7CDB}"/>
            </c:ext>
          </c:extLst>
        </c:ser>
        <c:dLbls>
          <c:showLegendKey val="0"/>
          <c:showVal val="0"/>
          <c:showCatName val="0"/>
          <c:showSerName val="0"/>
          <c:showPercent val="0"/>
          <c:showBubbleSize val="0"/>
        </c:dLbls>
        <c:gapWidth val="4"/>
        <c:overlap val="100"/>
        <c:axId val="213262176"/>
        <c:axId val="213262568"/>
      </c:barChart>
      <c:catAx>
        <c:axId val="213262176"/>
        <c:scaling>
          <c:orientation val="minMax"/>
        </c:scaling>
        <c:delete val="0"/>
        <c:axPos val="b"/>
        <c:numFmt formatCode="General" sourceLinked="1"/>
        <c:majorTickMark val="out"/>
        <c:minorTickMark val="none"/>
        <c:tickLblPos val="nextTo"/>
        <c:txPr>
          <a:bodyPr/>
          <a:lstStyle/>
          <a:p>
            <a:pPr>
              <a:defRPr sz="1200" b="0"/>
            </a:pPr>
            <a:endParaRPr lang="en-US"/>
          </a:p>
        </c:txPr>
        <c:crossAx val="213262568"/>
        <c:crosses val="autoZero"/>
        <c:auto val="1"/>
        <c:lblAlgn val="ctr"/>
        <c:lblOffset val="100"/>
        <c:noMultiLvlLbl val="0"/>
      </c:catAx>
      <c:valAx>
        <c:axId val="213262568"/>
        <c:scaling>
          <c:orientation val="minMax"/>
          <c:max val="1"/>
          <c:min val="0"/>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213262176"/>
        <c:crosses val="autoZero"/>
        <c:crossBetween val="between"/>
        <c:majorUnit val="0.25"/>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egendEntry>
        <c:idx val="4"/>
        <c:txPr>
          <a:bodyPr/>
          <a:lstStyle/>
          <a:p>
            <a:pPr>
              <a:defRPr sz="1200"/>
            </a:pPr>
            <a:endParaRPr lang="en-US"/>
          </a:p>
        </c:txPr>
      </c:legendEntry>
      <c:layout>
        <c:manualLayout>
          <c:xMode val="edge"/>
          <c:yMode val="edge"/>
          <c:x val="0.77876273530324835"/>
          <c:y val="4.9382220079632902E-2"/>
          <c:w val="0.20128176182278287"/>
          <c:h val="0.83049574160372819"/>
        </c:manualLayout>
      </c:layout>
      <c:overlay val="0"/>
      <c:spPr>
        <a:ln>
          <a:noFill/>
        </a:ln>
      </c:spPr>
      <c:txPr>
        <a:bodyPr/>
        <a:lstStyle/>
        <a:p>
          <a:pPr>
            <a:defRPr sz="1200"/>
          </a:pPr>
          <a:endParaRPr lang="en-US"/>
        </a:p>
      </c:txPr>
    </c:legend>
    <c:plotVisOnly val="1"/>
    <c:dispBlanksAs val="gap"/>
    <c:showDLblsOverMax val="0"/>
  </c:chart>
  <c:spPr>
    <a:ln cap="flat">
      <a:noFill/>
    </a:ln>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66096545624105"/>
          <c:y val="3.5686789151356084E-2"/>
          <c:w val="0.87344073008837964"/>
          <c:h val="0.74026137357830268"/>
        </c:manualLayout>
      </c:layout>
      <c:lineChart>
        <c:grouping val="standard"/>
        <c:varyColors val="0"/>
        <c:ser>
          <c:idx val="3"/>
          <c:order val="0"/>
          <c:tx>
            <c:strRef>
              <c:f>'slide 20'!$A$5</c:f>
              <c:strCache>
                <c:ptCount val="1"/>
                <c:pt idx="0">
                  <c:v>Total Membership Fees</c:v>
                </c:pt>
              </c:strCache>
            </c:strRef>
          </c:tx>
          <c:spPr>
            <a:ln w="25400">
              <a:solidFill>
                <a:srgbClr val="51A6C2"/>
              </a:solidFill>
            </a:ln>
          </c:spPr>
          <c:marker>
            <c:symbol val="square"/>
            <c:size val="6"/>
            <c:spPr>
              <a:solidFill>
                <a:srgbClr val="51A6C2"/>
              </a:solidFill>
              <a:ln w="9525">
                <a:solidFill>
                  <a:srgbClr val="008000"/>
                </a:solidFill>
              </a:ln>
            </c:spPr>
          </c:marker>
          <c:cat>
            <c:strRef>
              <c:f>'slide 20'!$B$4:$H$4</c:f>
              <c:strCache>
                <c:ptCount val="7"/>
                <c:pt idx="0">
                  <c:v>FY 2013</c:v>
                </c:pt>
                <c:pt idx="1">
                  <c:v>FY 2014</c:v>
                </c:pt>
                <c:pt idx="2">
                  <c:v>FY 2015</c:v>
                </c:pt>
                <c:pt idx="3">
                  <c:v>FY 2016</c:v>
                </c:pt>
                <c:pt idx="4">
                  <c:v>FY 2017</c:v>
                </c:pt>
                <c:pt idx="5">
                  <c:v>FY 2018</c:v>
                </c:pt>
                <c:pt idx="6">
                  <c:v>FY 2019**</c:v>
                </c:pt>
              </c:strCache>
            </c:strRef>
          </c:cat>
          <c:val>
            <c:numRef>
              <c:f>'slide 20'!$B$5:$H$5</c:f>
              <c:numCache>
                <c:formatCode>"$"#,##0</c:formatCode>
                <c:ptCount val="7"/>
                <c:pt idx="0">
                  <c:v>4942433</c:v>
                </c:pt>
                <c:pt idx="1">
                  <c:v>4747675</c:v>
                </c:pt>
                <c:pt idx="2">
                  <c:v>4309666</c:v>
                </c:pt>
                <c:pt idx="3">
                  <c:v>3132772</c:v>
                </c:pt>
                <c:pt idx="4">
                  <c:v>3786620</c:v>
                </c:pt>
                <c:pt idx="5">
                  <c:v>4105519</c:v>
                </c:pt>
                <c:pt idx="6">
                  <c:v>3655295</c:v>
                </c:pt>
              </c:numCache>
            </c:numRef>
          </c:val>
          <c:smooth val="1"/>
          <c:extLst>
            <c:ext xmlns:c16="http://schemas.microsoft.com/office/drawing/2014/chart" uri="{C3380CC4-5D6E-409C-BE32-E72D297353CC}">
              <c16:uniqueId val="{00000000-1AF3-4AE5-91BB-E5B602551553}"/>
            </c:ext>
          </c:extLst>
        </c:ser>
        <c:ser>
          <c:idx val="4"/>
          <c:order val="1"/>
          <c:tx>
            <c:strRef>
              <c:f>'slide 20'!$A$6</c:f>
              <c:strCache>
                <c:ptCount val="1"/>
                <c:pt idx="0">
                  <c:v>Member-Sponsored Projects Total Dollar Amount</c:v>
                </c:pt>
              </c:strCache>
            </c:strRef>
          </c:tx>
          <c:spPr>
            <a:ln w="25400">
              <a:solidFill>
                <a:srgbClr val="00B050"/>
              </a:solidFill>
            </a:ln>
          </c:spPr>
          <c:marker>
            <c:symbol val="diamond"/>
            <c:size val="6"/>
            <c:spPr>
              <a:solidFill>
                <a:srgbClr val="00B050"/>
              </a:solidFill>
              <a:ln w="9525">
                <a:solidFill>
                  <a:srgbClr val="3366FF"/>
                </a:solidFill>
              </a:ln>
            </c:spPr>
          </c:marker>
          <c:cat>
            <c:strRef>
              <c:f>'slide 20'!$B$4:$H$4</c:f>
              <c:strCache>
                <c:ptCount val="7"/>
                <c:pt idx="0">
                  <c:v>FY 2013</c:v>
                </c:pt>
                <c:pt idx="1">
                  <c:v>FY 2014</c:v>
                </c:pt>
                <c:pt idx="2">
                  <c:v>FY 2015</c:v>
                </c:pt>
                <c:pt idx="3">
                  <c:v>FY 2016</c:v>
                </c:pt>
                <c:pt idx="4">
                  <c:v>FY 2017</c:v>
                </c:pt>
                <c:pt idx="5">
                  <c:v>FY 2018</c:v>
                </c:pt>
                <c:pt idx="6">
                  <c:v>FY 2019**</c:v>
                </c:pt>
              </c:strCache>
            </c:strRef>
          </c:cat>
          <c:val>
            <c:numRef>
              <c:f>'slide 20'!$B$6:$H$6</c:f>
              <c:numCache>
                <c:formatCode>"$"#,##0</c:formatCode>
                <c:ptCount val="7"/>
                <c:pt idx="0">
                  <c:v>311757</c:v>
                </c:pt>
                <c:pt idx="1">
                  <c:v>285000</c:v>
                </c:pt>
                <c:pt idx="2">
                  <c:v>182000</c:v>
                </c:pt>
                <c:pt idx="3">
                  <c:v>735122</c:v>
                </c:pt>
                <c:pt idx="4">
                  <c:v>1440493</c:v>
                </c:pt>
                <c:pt idx="5">
                  <c:v>1344913</c:v>
                </c:pt>
                <c:pt idx="6">
                  <c:v>790527</c:v>
                </c:pt>
              </c:numCache>
            </c:numRef>
          </c:val>
          <c:smooth val="1"/>
          <c:extLst>
            <c:ext xmlns:c16="http://schemas.microsoft.com/office/drawing/2014/chart" uri="{C3380CC4-5D6E-409C-BE32-E72D297353CC}">
              <c16:uniqueId val="{00000001-1AF3-4AE5-91BB-E5B602551553}"/>
            </c:ext>
          </c:extLst>
        </c:ser>
        <c:ser>
          <c:idx val="5"/>
          <c:order val="2"/>
          <c:tx>
            <c:strRef>
              <c:f>'slide 20'!$A$7</c:f>
              <c:strCache>
                <c:ptCount val="1"/>
                <c:pt idx="0">
                  <c:v>Member-Associated Projects Total Dollar Amount</c:v>
                </c:pt>
              </c:strCache>
            </c:strRef>
          </c:tx>
          <c:spPr>
            <a:ln w="25400">
              <a:solidFill>
                <a:srgbClr val="7C4A8B"/>
              </a:solidFill>
            </a:ln>
          </c:spPr>
          <c:marker>
            <c:symbol val="circle"/>
            <c:size val="6"/>
            <c:spPr>
              <a:solidFill>
                <a:srgbClr val="7C4A8B"/>
              </a:solidFill>
              <a:ln w="9525">
                <a:solidFill>
                  <a:srgbClr val="808080"/>
                </a:solidFill>
              </a:ln>
            </c:spPr>
          </c:marker>
          <c:cat>
            <c:strRef>
              <c:f>'slide 20'!$B$4:$H$4</c:f>
              <c:strCache>
                <c:ptCount val="7"/>
                <c:pt idx="0">
                  <c:v>FY 2013</c:v>
                </c:pt>
                <c:pt idx="1">
                  <c:v>FY 2014</c:v>
                </c:pt>
                <c:pt idx="2">
                  <c:v>FY 2015</c:v>
                </c:pt>
                <c:pt idx="3">
                  <c:v>FY 2016</c:v>
                </c:pt>
                <c:pt idx="4">
                  <c:v>FY 2017</c:v>
                </c:pt>
                <c:pt idx="5">
                  <c:v>FY 2018</c:v>
                </c:pt>
                <c:pt idx="6">
                  <c:v>FY 2019**</c:v>
                </c:pt>
              </c:strCache>
            </c:strRef>
          </c:cat>
          <c:val>
            <c:numRef>
              <c:f>'slide 20'!$B$7:$H$7</c:f>
              <c:numCache>
                <c:formatCode>"$"#,##0</c:formatCode>
                <c:ptCount val="7"/>
                <c:pt idx="0">
                  <c:v>8239885</c:v>
                </c:pt>
                <c:pt idx="1">
                  <c:v>4508750</c:v>
                </c:pt>
                <c:pt idx="2">
                  <c:v>8308585</c:v>
                </c:pt>
                <c:pt idx="3">
                  <c:v>3001718</c:v>
                </c:pt>
                <c:pt idx="4">
                  <c:v>2772841</c:v>
                </c:pt>
                <c:pt idx="5">
                  <c:v>2690570</c:v>
                </c:pt>
                <c:pt idx="6">
                  <c:v>1787067</c:v>
                </c:pt>
              </c:numCache>
            </c:numRef>
          </c:val>
          <c:smooth val="1"/>
          <c:extLst>
            <c:ext xmlns:c16="http://schemas.microsoft.com/office/drawing/2014/chart" uri="{C3380CC4-5D6E-409C-BE32-E72D297353CC}">
              <c16:uniqueId val="{00000002-1AF3-4AE5-91BB-E5B602551553}"/>
            </c:ext>
          </c:extLst>
        </c:ser>
        <c:ser>
          <c:idx val="0"/>
          <c:order val="3"/>
          <c:tx>
            <c:strRef>
              <c:f>'slide 20'!$A$8</c:f>
              <c:strCache>
                <c:ptCount val="1"/>
                <c:pt idx="0">
                  <c:v>Member In-Kind Total Dollar Amount***</c:v>
                </c:pt>
              </c:strCache>
            </c:strRef>
          </c:tx>
          <c:spPr>
            <a:ln w="25400">
              <a:solidFill>
                <a:srgbClr val="837F17"/>
              </a:solidFill>
            </a:ln>
          </c:spPr>
          <c:marker>
            <c:symbol val="triangle"/>
            <c:size val="6"/>
            <c:spPr>
              <a:solidFill>
                <a:srgbClr val="837F17"/>
              </a:solidFill>
              <a:ln w="9525">
                <a:solidFill>
                  <a:srgbClr val="993300"/>
                </a:solidFill>
              </a:ln>
            </c:spPr>
          </c:marker>
          <c:cat>
            <c:strRef>
              <c:f>'slide 20'!$B$4:$H$4</c:f>
              <c:strCache>
                <c:ptCount val="7"/>
                <c:pt idx="0">
                  <c:v>FY 2013</c:v>
                </c:pt>
                <c:pt idx="1">
                  <c:v>FY 2014</c:v>
                </c:pt>
                <c:pt idx="2">
                  <c:v>FY 2015</c:v>
                </c:pt>
                <c:pt idx="3">
                  <c:v>FY 2016</c:v>
                </c:pt>
                <c:pt idx="4">
                  <c:v>FY 2017</c:v>
                </c:pt>
                <c:pt idx="5">
                  <c:v>FY 2018</c:v>
                </c:pt>
                <c:pt idx="6">
                  <c:v>FY 2019**</c:v>
                </c:pt>
              </c:strCache>
            </c:strRef>
          </c:cat>
          <c:val>
            <c:numRef>
              <c:f>'slide 20'!$B$8:$H$8</c:f>
              <c:numCache>
                <c:formatCode>"$"#,##0</c:formatCode>
                <c:ptCount val="7"/>
                <c:pt idx="0">
                  <c:v>3284191</c:v>
                </c:pt>
                <c:pt idx="1">
                  <c:v>2685819</c:v>
                </c:pt>
                <c:pt idx="2">
                  <c:v>2954553</c:v>
                </c:pt>
                <c:pt idx="3">
                  <c:v>1560677</c:v>
                </c:pt>
                <c:pt idx="4">
                  <c:v>2384789</c:v>
                </c:pt>
                <c:pt idx="5">
                  <c:v>1914975</c:v>
                </c:pt>
                <c:pt idx="6">
                  <c:v>1357824</c:v>
                </c:pt>
              </c:numCache>
            </c:numRef>
          </c:val>
          <c:smooth val="1"/>
          <c:extLst>
            <c:ext xmlns:c16="http://schemas.microsoft.com/office/drawing/2014/chart" uri="{C3380CC4-5D6E-409C-BE32-E72D297353CC}">
              <c16:uniqueId val="{00000003-1AF3-4AE5-91BB-E5B602551553}"/>
            </c:ext>
          </c:extLst>
        </c:ser>
        <c:dLbls>
          <c:showLegendKey val="0"/>
          <c:showVal val="0"/>
          <c:showCatName val="0"/>
          <c:showSerName val="0"/>
          <c:showPercent val="0"/>
          <c:showBubbleSize val="0"/>
        </c:dLbls>
        <c:marker val="1"/>
        <c:smooth val="0"/>
        <c:axId val="213603512"/>
        <c:axId val="213603904"/>
      </c:lineChart>
      <c:catAx>
        <c:axId val="213603512"/>
        <c:scaling>
          <c:orientation val="minMax"/>
        </c:scaling>
        <c:delete val="0"/>
        <c:axPos val="b"/>
        <c:numFmt formatCode="General" sourceLinked="1"/>
        <c:majorTickMark val="out"/>
        <c:minorTickMark val="none"/>
        <c:tickLblPos val="nextTo"/>
        <c:txPr>
          <a:bodyPr/>
          <a:lstStyle/>
          <a:p>
            <a:pPr>
              <a:defRPr sz="1200"/>
            </a:pPr>
            <a:endParaRPr lang="en-US"/>
          </a:p>
        </c:txPr>
        <c:crossAx val="213603904"/>
        <c:crosses val="autoZero"/>
        <c:auto val="1"/>
        <c:lblAlgn val="ctr"/>
        <c:lblOffset val="100"/>
        <c:noMultiLvlLbl val="0"/>
      </c:catAx>
      <c:valAx>
        <c:axId val="213603904"/>
        <c:scaling>
          <c:orientation val="minMax"/>
          <c:min val="0"/>
        </c:scaling>
        <c:delete val="0"/>
        <c:axPos val="l"/>
        <c:majorGridlines>
          <c:spPr>
            <a:ln w="3175">
              <a:prstDash val="sysDash"/>
            </a:ln>
          </c:spPr>
        </c:majorGridlines>
        <c:numFmt formatCode="&quot;$&quot;#,##0" sourceLinked="0"/>
        <c:majorTickMark val="out"/>
        <c:minorTickMark val="none"/>
        <c:tickLblPos val="nextTo"/>
        <c:txPr>
          <a:bodyPr/>
          <a:lstStyle/>
          <a:p>
            <a:pPr>
              <a:defRPr sz="1200"/>
            </a:pPr>
            <a:endParaRPr lang="en-US"/>
          </a:p>
        </c:txPr>
        <c:crossAx val="213603512"/>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ayout>
        <c:manualLayout>
          <c:xMode val="edge"/>
          <c:yMode val="edge"/>
          <c:x val="9.5379904435022561E-2"/>
          <c:y val="0.89460702828813077"/>
          <c:w val="0.88997541172738037"/>
          <c:h val="9.1825994810993461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view3D>
      <c:rotX val="15"/>
      <c:hPercent val="47"/>
      <c:rotY val="20"/>
      <c:depthPercent val="100"/>
      <c:rAngAx val="1"/>
    </c:view3D>
    <c:floor>
      <c:thickness val="0"/>
    </c:floor>
    <c:sideWall>
      <c:thickness val="0"/>
    </c:sideWall>
    <c:backWall>
      <c:thickness val="0"/>
    </c:backWall>
    <c:plotArea>
      <c:layout>
        <c:manualLayout>
          <c:layoutTarget val="inner"/>
          <c:xMode val="edge"/>
          <c:yMode val="edge"/>
          <c:x val="5.5831265508684863E-2"/>
          <c:y val="9.4786729857819899E-2"/>
          <c:w val="0.84367245657568235"/>
          <c:h val="0.80094786729857825"/>
        </c:manualLayout>
      </c:layout>
      <c:bar3DChart>
        <c:barDir val="col"/>
        <c:grouping val="standard"/>
        <c:varyColors val="0"/>
        <c:ser>
          <c:idx val="0"/>
          <c:order val="0"/>
          <c:tx>
            <c:strRef>
              <c:f>'slide 21'!$B$7</c:f>
              <c:strCache>
                <c:ptCount val="1"/>
                <c:pt idx="0">
                  <c:v>Small</c:v>
                </c:pt>
              </c:strCache>
            </c:strRef>
          </c:tx>
          <c:spPr>
            <a:solidFill>
              <a:srgbClr val="4AA6B0"/>
            </a:solidFill>
          </c:spPr>
          <c:invertIfNegative val="0"/>
          <c:dLbls>
            <c:dLbl>
              <c:idx val="0"/>
              <c:layout>
                <c:manualLayout>
                  <c:x val="7.3964497041420114E-3"/>
                  <c:y val="0.12985179957657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BD-4C50-B324-A198ADF2154F}"/>
                </c:ext>
              </c:extLst>
            </c:dLbl>
            <c:dLbl>
              <c:idx val="1"/>
              <c:layout>
                <c:manualLayout>
                  <c:x val="1.0355029585798817E-2"/>
                  <c:y val="0.11856033874382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BD-4C50-B324-A198ADF2154F}"/>
                </c:ext>
              </c:extLst>
            </c:dLbl>
            <c:dLbl>
              <c:idx val="2"/>
              <c:layout>
                <c:manualLayout>
                  <c:x val="1.0355029585798817E-2"/>
                  <c:y val="0.12138320395201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BD-4C50-B324-A198ADF2154F}"/>
                </c:ext>
              </c:extLst>
            </c:dLbl>
            <c:dLbl>
              <c:idx val="3"/>
              <c:layout>
                <c:manualLayout>
                  <c:x val="1.0355029585798817E-2"/>
                  <c:y val="0.12138320395201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BD-4C50-B324-A198ADF2154F}"/>
                </c:ext>
              </c:extLst>
            </c:dLbl>
            <c:dLbl>
              <c:idx val="4"/>
              <c:layout>
                <c:manualLayout>
                  <c:x val="8.8757396449704144E-3"/>
                  <c:y val="0.12138320395201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BD-4C50-B324-A198ADF215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21'!$A$8:$A$12</c:f>
              <c:numCache>
                <c:formatCode>General</c:formatCode>
                <c:ptCount val="5"/>
                <c:pt idx="0">
                  <c:v>2015</c:v>
                </c:pt>
                <c:pt idx="1">
                  <c:v>2016</c:v>
                </c:pt>
                <c:pt idx="2">
                  <c:v>2017</c:v>
                </c:pt>
                <c:pt idx="3">
                  <c:v>2018</c:v>
                </c:pt>
                <c:pt idx="4">
                  <c:v>2019</c:v>
                </c:pt>
              </c:numCache>
            </c:numRef>
          </c:cat>
          <c:val>
            <c:numRef>
              <c:f>'slide 21'!$B$8:$B$12</c:f>
              <c:numCache>
                <c:formatCode>0%</c:formatCode>
                <c:ptCount val="5"/>
                <c:pt idx="0">
                  <c:v>0.47</c:v>
                </c:pt>
                <c:pt idx="1">
                  <c:v>0.45</c:v>
                </c:pt>
                <c:pt idx="2">
                  <c:v>0.45</c:v>
                </c:pt>
                <c:pt idx="3">
                  <c:v>0.46</c:v>
                </c:pt>
                <c:pt idx="4">
                  <c:v>0.49</c:v>
                </c:pt>
              </c:numCache>
            </c:numRef>
          </c:val>
          <c:extLst>
            <c:ext xmlns:c16="http://schemas.microsoft.com/office/drawing/2014/chart" uri="{C3380CC4-5D6E-409C-BE32-E72D297353CC}">
              <c16:uniqueId val="{00000005-66BD-4C50-B324-A198ADF2154F}"/>
            </c:ext>
          </c:extLst>
        </c:ser>
        <c:ser>
          <c:idx val="1"/>
          <c:order val="1"/>
          <c:tx>
            <c:strRef>
              <c:f>'slide 21'!$C$7</c:f>
              <c:strCache>
                <c:ptCount val="1"/>
                <c:pt idx="0">
                  <c:v>Medium</c:v>
                </c:pt>
              </c:strCache>
            </c:strRef>
          </c:tx>
          <c:spPr>
            <a:solidFill>
              <a:srgbClr val="FFDA52"/>
            </a:solidFill>
          </c:spPr>
          <c:invertIfNegative val="0"/>
          <c:dLbls>
            <c:dLbl>
              <c:idx val="0"/>
              <c:layout>
                <c:manualLayout>
                  <c:x val="1.9941061361412691E-2"/>
                  <c:y val="7.0619196594779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BD-4C50-B324-A198ADF2154F}"/>
                </c:ext>
              </c:extLst>
            </c:dLbl>
            <c:dLbl>
              <c:idx val="1"/>
              <c:layout>
                <c:manualLayout>
                  <c:x val="1.9363555886875088E-2"/>
                  <c:y val="7.6873954622997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BD-4C50-B324-A198ADF2154F}"/>
                </c:ext>
              </c:extLst>
            </c:dLbl>
            <c:dLbl>
              <c:idx val="2"/>
              <c:layout>
                <c:manualLayout>
                  <c:x val="1.9740600102502035E-2"/>
                  <c:y val="7.7612122761295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BD-4C50-B324-A198ADF2154F}"/>
                </c:ext>
              </c:extLst>
            </c:dLbl>
            <c:dLbl>
              <c:idx val="3"/>
              <c:layout>
                <c:manualLayout>
                  <c:x val="2.0413152867725853E-2"/>
                  <c:y val="7.1111530959829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BD-4C50-B324-A198ADF2154F}"/>
                </c:ext>
              </c:extLst>
            </c:dLbl>
            <c:dLbl>
              <c:idx val="4"/>
              <c:layout>
                <c:manualLayout>
                  <c:x val="2.0312863998508953E-2"/>
                  <c:y val="7.156474530309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BD-4C50-B324-A198ADF215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21'!$A$8:$A$12</c:f>
              <c:numCache>
                <c:formatCode>General</c:formatCode>
                <c:ptCount val="5"/>
                <c:pt idx="0">
                  <c:v>2015</c:v>
                </c:pt>
                <c:pt idx="1">
                  <c:v>2016</c:v>
                </c:pt>
                <c:pt idx="2">
                  <c:v>2017</c:v>
                </c:pt>
                <c:pt idx="3">
                  <c:v>2018</c:v>
                </c:pt>
                <c:pt idx="4">
                  <c:v>2019</c:v>
                </c:pt>
              </c:numCache>
            </c:numRef>
          </c:cat>
          <c:val>
            <c:numRef>
              <c:f>'slide 21'!$C$8:$C$12</c:f>
              <c:numCache>
                <c:formatCode>0%</c:formatCode>
                <c:ptCount val="5"/>
                <c:pt idx="0">
                  <c:v>0.09</c:v>
                </c:pt>
                <c:pt idx="1">
                  <c:v>0.08</c:v>
                </c:pt>
                <c:pt idx="2">
                  <c:v>0.08</c:v>
                </c:pt>
                <c:pt idx="3">
                  <c:v>0.08</c:v>
                </c:pt>
                <c:pt idx="4">
                  <c:v>0.09</c:v>
                </c:pt>
              </c:numCache>
            </c:numRef>
          </c:val>
          <c:extLst>
            <c:ext xmlns:c16="http://schemas.microsoft.com/office/drawing/2014/chart" uri="{C3380CC4-5D6E-409C-BE32-E72D297353CC}">
              <c16:uniqueId val="{0000000B-66BD-4C50-B324-A198ADF2154F}"/>
            </c:ext>
          </c:extLst>
        </c:ser>
        <c:ser>
          <c:idx val="2"/>
          <c:order val="2"/>
          <c:tx>
            <c:strRef>
              <c:f>'slide 21'!$D$7</c:f>
              <c:strCache>
                <c:ptCount val="1"/>
                <c:pt idx="0">
                  <c:v>Large</c:v>
                </c:pt>
              </c:strCache>
            </c:strRef>
          </c:tx>
          <c:spPr>
            <a:solidFill>
              <a:srgbClr val="A4B7BB"/>
            </a:solidFill>
          </c:spPr>
          <c:invertIfNegative val="0"/>
          <c:dLbls>
            <c:dLbl>
              <c:idx val="0"/>
              <c:layout>
                <c:manualLayout>
                  <c:x val="8.1081395890602696E-3"/>
                  <c:y val="0.134273695675126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BD-4C50-B324-A198ADF2154F}"/>
                </c:ext>
              </c:extLst>
            </c:dLbl>
            <c:dLbl>
              <c:idx val="1"/>
              <c:layout>
                <c:manualLayout>
                  <c:x val="8.2464007827423944E-3"/>
                  <c:y val="0.123305864113492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BD-4C50-B324-A198ADF2154F}"/>
                </c:ext>
              </c:extLst>
            </c:dLbl>
            <c:dLbl>
              <c:idx val="2"/>
              <c:layout>
                <c:manualLayout>
                  <c:x val="9.1483017285561193E-3"/>
                  <c:y val="0.121221167043604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BD-4C50-B324-A198ADF2154F}"/>
                </c:ext>
              </c:extLst>
            </c:dLbl>
            <c:dLbl>
              <c:idx val="3"/>
              <c:layout>
                <c:manualLayout>
                  <c:x val="9.0481293388622284E-3"/>
                  <c:y val="9.7576447968703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BD-4C50-B324-A198ADF2154F}"/>
                </c:ext>
              </c:extLst>
            </c:dLbl>
            <c:dLbl>
              <c:idx val="4"/>
              <c:layout>
                <c:manualLayout>
                  <c:x val="1.3313609467455622E-2"/>
                  <c:y val="0.115737473535638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6BD-4C50-B324-A198ADF215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21'!$A$8:$A$12</c:f>
              <c:numCache>
                <c:formatCode>General</c:formatCode>
                <c:ptCount val="5"/>
                <c:pt idx="0">
                  <c:v>2015</c:v>
                </c:pt>
                <c:pt idx="1">
                  <c:v>2016</c:v>
                </c:pt>
                <c:pt idx="2">
                  <c:v>2017</c:v>
                </c:pt>
                <c:pt idx="3">
                  <c:v>2018</c:v>
                </c:pt>
                <c:pt idx="4">
                  <c:v>2019</c:v>
                </c:pt>
              </c:numCache>
            </c:numRef>
          </c:cat>
          <c:val>
            <c:numRef>
              <c:f>'slide 21'!$D$8:$D$12</c:f>
              <c:numCache>
                <c:formatCode>0%</c:formatCode>
                <c:ptCount val="5"/>
                <c:pt idx="0">
                  <c:v>0.44</c:v>
                </c:pt>
                <c:pt idx="1">
                  <c:v>0.46</c:v>
                </c:pt>
                <c:pt idx="2">
                  <c:v>0.47</c:v>
                </c:pt>
                <c:pt idx="3">
                  <c:v>0.47</c:v>
                </c:pt>
                <c:pt idx="4">
                  <c:v>0.42</c:v>
                </c:pt>
              </c:numCache>
            </c:numRef>
          </c:val>
          <c:extLst>
            <c:ext xmlns:c16="http://schemas.microsoft.com/office/drawing/2014/chart" uri="{C3380CC4-5D6E-409C-BE32-E72D297353CC}">
              <c16:uniqueId val="{00000011-66BD-4C50-B324-A198ADF2154F}"/>
            </c:ext>
          </c:extLst>
        </c:ser>
        <c:dLbls>
          <c:showLegendKey val="0"/>
          <c:showVal val="1"/>
          <c:showCatName val="0"/>
          <c:showSerName val="0"/>
          <c:showPercent val="0"/>
          <c:showBubbleSize val="0"/>
        </c:dLbls>
        <c:gapWidth val="100"/>
        <c:shape val="cylinder"/>
        <c:axId val="213604688"/>
        <c:axId val="213605080"/>
        <c:axId val="209282880"/>
      </c:bar3DChart>
      <c:catAx>
        <c:axId val="213604688"/>
        <c:scaling>
          <c:orientation val="minMax"/>
        </c:scaling>
        <c:delete val="0"/>
        <c:axPos val="b"/>
        <c:numFmt formatCode="General" sourceLinked="1"/>
        <c:majorTickMark val="out"/>
        <c:minorTickMark val="none"/>
        <c:tickLblPos val="low"/>
        <c:txPr>
          <a:bodyPr rot="0" vert="horz"/>
          <a:lstStyle/>
          <a:p>
            <a:pPr>
              <a:defRPr/>
            </a:pPr>
            <a:endParaRPr lang="en-US"/>
          </a:p>
        </c:txPr>
        <c:crossAx val="213605080"/>
        <c:crosses val="autoZero"/>
        <c:auto val="1"/>
        <c:lblAlgn val="ctr"/>
        <c:lblOffset val="100"/>
        <c:tickLblSkip val="1"/>
        <c:tickMarkSkip val="1"/>
        <c:noMultiLvlLbl val="0"/>
      </c:catAx>
      <c:valAx>
        <c:axId val="213605080"/>
        <c:scaling>
          <c:orientation val="minMax"/>
          <c:max val="0.6"/>
        </c:scaling>
        <c:delete val="0"/>
        <c:axPos val="l"/>
        <c:majorGridlines/>
        <c:numFmt formatCode="0%" sourceLinked="1"/>
        <c:majorTickMark val="out"/>
        <c:minorTickMark val="none"/>
        <c:tickLblPos val="nextTo"/>
        <c:txPr>
          <a:bodyPr rot="0" vert="horz"/>
          <a:lstStyle/>
          <a:p>
            <a:pPr>
              <a:defRPr/>
            </a:pPr>
            <a:endParaRPr lang="en-US"/>
          </a:p>
        </c:txPr>
        <c:crossAx val="213604688"/>
        <c:crosses val="autoZero"/>
        <c:crossBetween val="between"/>
        <c:majorUnit val="0.1"/>
      </c:valAx>
      <c:serAx>
        <c:axId val="209282880"/>
        <c:scaling>
          <c:orientation val="minMax"/>
        </c:scaling>
        <c:delete val="0"/>
        <c:axPos val="b"/>
        <c:numFmt formatCode="General" sourceLinked="1"/>
        <c:majorTickMark val="out"/>
        <c:minorTickMark val="none"/>
        <c:tickLblPos val="low"/>
        <c:txPr>
          <a:bodyPr rot="0" vert="horz"/>
          <a:lstStyle/>
          <a:p>
            <a:pPr>
              <a:defRPr/>
            </a:pPr>
            <a:endParaRPr lang="en-US"/>
          </a:p>
        </c:txPr>
        <c:crossAx val="213605080"/>
        <c:crosses val="autoZero"/>
        <c:tickLblSkip val="1"/>
        <c:tickMarkSkip val="1"/>
      </c:serAx>
    </c:plotArea>
    <c:legend>
      <c:legendPos val="t"/>
      <c:layout>
        <c:manualLayout>
          <c:xMode val="edge"/>
          <c:yMode val="edge"/>
          <c:x val="0.34686961282206585"/>
          <c:y val="1.840041342750293E-2"/>
          <c:w val="0.35594860923449656"/>
          <c:h val="7.8349179535338612E-2"/>
        </c:manualLayout>
      </c:layout>
      <c:overlay val="0"/>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3352753982673"/>
          <c:y val="0.12932111164675844"/>
          <c:w val="0.43757982120051087"/>
          <c:h val="0.80998817966903069"/>
        </c:manualLayout>
      </c:layout>
      <c:pieChart>
        <c:varyColors val="1"/>
        <c:ser>
          <c:idx val="0"/>
          <c:order val="0"/>
          <c:tx>
            <c:strRef>
              <c:f>'slide 22'!$A$3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73C6-445A-A093-EA4EDA6B7053}"/>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73C6-445A-A093-EA4EDA6B7053}"/>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73C6-445A-A093-EA4EDA6B7053}"/>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73C6-445A-A093-EA4EDA6B7053}"/>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73C6-445A-A093-EA4EDA6B7053}"/>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73C6-445A-A093-EA4EDA6B7053}"/>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73C6-445A-A093-EA4EDA6B7053}"/>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73C6-445A-A093-EA4EDA6B7053}"/>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73C6-445A-A093-EA4EDA6B7053}"/>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73C6-445A-A093-EA4EDA6B7053}"/>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73C6-445A-A093-EA4EDA6B7053}"/>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73C6-445A-A093-EA4EDA6B7053}"/>
              </c:ext>
            </c:extLst>
          </c:dPt>
          <c:dLbls>
            <c:dLbl>
              <c:idx val="0"/>
              <c:layout>
                <c:manualLayout>
                  <c:x val="1.3575406439579668E-2"/>
                  <c:y val="-4.7127814380345315E-2"/>
                </c:manualLayout>
              </c:layout>
              <c:tx>
                <c:rich>
                  <a:bodyPr/>
                  <a:lstStyle/>
                  <a:p>
                    <a:r>
                      <a:rPr lang="en-US"/>
                      <a:t>ERC Awards
45%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3C6-445A-A093-EA4EDA6B7053}"/>
                </c:ext>
              </c:extLst>
            </c:dLbl>
            <c:dLbl>
              <c:idx val="1"/>
              <c:delete val="1"/>
              <c:extLst>
                <c:ext xmlns:c15="http://schemas.microsoft.com/office/drawing/2012/chart" uri="{CE6537A1-D6FC-4f65-9D91-7224C49458BB}"/>
                <c:ext xmlns:c16="http://schemas.microsoft.com/office/drawing/2014/chart" uri="{C3380CC4-5D6E-409C-BE32-E72D297353CC}">
                  <c16:uniqueId val="{00000003-73C6-445A-A093-EA4EDA6B7053}"/>
                </c:ext>
              </c:extLst>
            </c:dLbl>
            <c:dLbl>
              <c:idx val="2"/>
              <c:delete val="1"/>
              <c:extLst>
                <c:ext xmlns:c15="http://schemas.microsoft.com/office/drawing/2012/chart" uri="{CE6537A1-D6FC-4f65-9D91-7224C49458BB}"/>
                <c:ext xmlns:c16="http://schemas.microsoft.com/office/drawing/2014/chart" uri="{C3380CC4-5D6E-409C-BE32-E72D297353CC}">
                  <c16:uniqueId val="{00000005-73C6-445A-A093-EA4EDA6B7053}"/>
                </c:ext>
              </c:extLst>
            </c:dLbl>
            <c:dLbl>
              <c:idx val="3"/>
              <c:layout>
                <c:manualLayout>
                  <c:x val="-9.5819661006673634E-2"/>
                  <c:y val="-1.7354453152168196E-3"/>
                </c:manualLayout>
              </c:layout>
              <c:tx>
                <c:rich>
                  <a:bodyPr/>
                  <a:lstStyle/>
                  <a:p>
                    <a:r>
                      <a:rPr lang="en-US"/>
                      <a:t>Other NSF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3C6-445A-A093-EA4EDA6B7053}"/>
                </c:ext>
              </c:extLst>
            </c:dLbl>
            <c:dLbl>
              <c:idx val="4"/>
              <c:delete val="1"/>
              <c:extLst>
                <c:ext xmlns:c15="http://schemas.microsoft.com/office/drawing/2012/chart" uri="{CE6537A1-D6FC-4f65-9D91-7224C49458BB}"/>
                <c:ext xmlns:c16="http://schemas.microsoft.com/office/drawing/2014/chart" uri="{C3380CC4-5D6E-409C-BE32-E72D297353CC}">
                  <c16:uniqueId val="{00000009-73C6-445A-A093-EA4EDA6B7053}"/>
                </c:ext>
              </c:extLst>
            </c:dLbl>
            <c:dLbl>
              <c:idx val="5"/>
              <c:layout>
                <c:manualLayout>
                  <c:x val="-4.5899731283589554E-2"/>
                  <c:y val="-6.7963234246881929E-2"/>
                </c:manualLayout>
              </c:layout>
              <c:tx>
                <c:rich>
                  <a:bodyPr/>
                  <a:lstStyle/>
                  <a:p>
                    <a:r>
                      <a:rPr lang="en-US"/>
                      <a:t>Non-NSF Government
25%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73C6-445A-A093-EA4EDA6B7053}"/>
                </c:ext>
              </c:extLst>
            </c:dLbl>
            <c:dLbl>
              <c:idx val="6"/>
              <c:delete val="1"/>
              <c:extLst>
                <c:ext xmlns:c15="http://schemas.microsoft.com/office/drawing/2012/chart" uri="{CE6537A1-D6FC-4f65-9D91-7224C49458BB}"/>
                <c:ext xmlns:c16="http://schemas.microsoft.com/office/drawing/2014/chart" uri="{C3380CC4-5D6E-409C-BE32-E72D297353CC}">
                  <c16:uniqueId val="{0000000D-73C6-445A-A093-EA4EDA6B7053}"/>
                </c:ext>
              </c:extLst>
            </c:dLbl>
            <c:dLbl>
              <c:idx val="7"/>
              <c:layout>
                <c:manualLayout>
                  <c:x val="-1.7180544739599828E-2"/>
                  <c:y val="2.1628546431696039E-2"/>
                </c:manualLayout>
              </c:layout>
              <c:tx>
                <c:rich>
                  <a:bodyPr/>
                  <a:lstStyle/>
                  <a:p>
                    <a:r>
                      <a:rPr lang="en-US"/>
                      <a:t>Industry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73C6-445A-A093-EA4EDA6B7053}"/>
                </c:ext>
              </c:extLst>
            </c:dLbl>
            <c:dLbl>
              <c:idx val="8"/>
              <c:layout>
                <c:manualLayout>
                  <c:x val="-2.2845701979560249E-3"/>
                  <c:y val="-4.826852000642777E-3"/>
                </c:manualLayout>
              </c:layout>
              <c:tx>
                <c:rich>
                  <a:bodyPr/>
                  <a:lstStyle/>
                  <a:p>
                    <a:r>
                      <a:rPr lang="en-US"/>
                      <a:t>University
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73C6-445A-A093-EA4EDA6B7053}"/>
                </c:ext>
              </c:extLst>
            </c:dLbl>
            <c:dLbl>
              <c:idx val="9"/>
              <c:delete val="1"/>
              <c:extLst>
                <c:ext xmlns:c15="http://schemas.microsoft.com/office/drawing/2012/chart" uri="{CE6537A1-D6FC-4f65-9D91-7224C49458BB}"/>
                <c:ext xmlns:c16="http://schemas.microsoft.com/office/drawing/2014/chart" uri="{C3380CC4-5D6E-409C-BE32-E72D297353CC}">
                  <c16:uniqueId val="{00000013-73C6-445A-A093-EA4EDA6B7053}"/>
                </c:ext>
              </c:extLst>
            </c:dLbl>
            <c:dLbl>
              <c:idx val="10"/>
              <c:delete val="1"/>
              <c:extLst>
                <c:ext xmlns:c15="http://schemas.microsoft.com/office/drawing/2012/chart" uri="{CE6537A1-D6FC-4f65-9D91-7224C49458BB}"/>
                <c:ext xmlns:c16="http://schemas.microsoft.com/office/drawing/2014/chart" uri="{C3380CC4-5D6E-409C-BE32-E72D297353CC}">
                  <c16:uniqueId val="{00000015-73C6-445A-A093-EA4EDA6B7053}"/>
                </c:ext>
              </c:extLst>
            </c:dLbl>
            <c:dLbl>
              <c:idx val="11"/>
              <c:layout>
                <c:manualLayout>
                  <c:x val="9.3904355705536735E-2"/>
                  <c:y val="-1.5874432847056915E-2"/>
                </c:manualLayout>
              </c:layout>
              <c:tx>
                <c:rich>
                  <a:bodyPr/>
                  <a:lstStyle/>
                  <a:p>
                    <a:r>
                      <a:rPr lang="en-US"/>
                      <a:t>Other Sources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73C6-445A-A093-EA4EDA6B7053}"/>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22'!$A$4:$A$15</c:f>
              <c:strCache>
                <c:ptCount val="12"/>
                <c:pt idx="0">
                  <c:v>ERC Awards - Cash Support</c:v>
                </c:pt>
                <c:pt idx="1">
                  <c:v>ERC Awards - Associated Project Support</c:v>
                </c:pt>
                <c:pt idx="2">
                  <c:v>Other NSF - Cash Support</c:v>
                </c:pt>
                <c:pt idx="3">
                  <c:v>Other NSF - Associated Project Support</c:v>
                </c:pt>
                <c:pt idx="4">
                  <c:v>Non-NSF Government - Cash Support</c:v>
                </c:pt>
                <c:pt idx="5">
                  <c:v>Non-NSF Government - Associated Project Support</c:v>
                </c:pt>
                <c:pt idx="6">
                  <c:v>Industry - Cash Support</c:v>
                </c:pt>
                <c:pt idx="7">
                  <c:v>Industry - Associated Project Support</c:v>
                </c:pt>
                <c:pt idx="8">
                  <c:v>University - Cash Support</c:v>
                </c:pt>
                <c:pt idx="9">
                  <c:v>University - Associated Project Support</c:v>
                </c:pt>
                <c:pt idx="10">
                  <c:v>Other Sources - Cash Support</c:v>
                </c:pt>
                <c:pt idx="11">
                  <c:v>Other Sources - Associated Project Support</c:v>
                </c:pt>
              </c:strCache>
            </c:strRef>
          </c:cat>
          <c:val>
            <c:numRef>
              <c:f>'slide 22'!$B$4:$B$15</c:f>
              <c:numCache>
                <c:formatCode>General</c:formatCode>
                <c:ptCount val="12"/>
                <c:pt idx="0">
                  <c:v>55161474</c:v>
                </c:pt>
                <c:pt idx="1">
                  <c:v>246855</c:v>
                </c:pt>
                <c:pt idx="2">
                  <c:v>704621</c:v>
                </c:pt>
                <c:pt idx="3">
                  <c:v>13272109</c:v>
                </c:pt>
                <c:pt idx="4">
                  <c:v>2439670</c:v>
                </c:pt>
                <c:pt idx="5">
                  <c:v>28236078</c:v>
                </c:pt>
                <c:pt idx="6">
                  <c:v>4280037</c:v>
                </c:pt>
                <c:pt idx="7">
                  <c:v>3450112</c:v>
                </c:pt>
                <c:pt idx="8">
                  <c:v>7893012</c:v>
                </c:pt>
                <c:pt idx="9">
                  <c:v>2150308</c:v>
                </c:pt>
                <c:pt idx="10">
                  <c:v>248476</c:v>
                </c:pt>
                <c:pt idx="11">
                  <c:v>4622540</c:v>
                </c:pt>
              </c:numCache>
            </c:numRef>
          </c:val>
          <c:extLst>
            <c:ext xmlns:c16="http://schemas.microsoft.com/office/drawing/2014/chart" uri="{C3380CC4-5D6E-409C-BE32-E72D297353CC}">
              <c16:uniqueId val="{00000018-73C6-445A-A093-EA4EDA6B7053}"/>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59161696796148"/>
          <c:y val="0.21529642996386031"/>
          <c:w val="0.43458716476201764"/>
          <c:h val="0.75969084690244471"/>
        </c:manualLayout>
      </c:layout>
      <c:pieChart>
        <c:varyColors val="1"/>
        <c:ser>
          <c:idx val="0"/>
          <c:order val="0"/>
          <c:spPr>
            <a:ln w="38100">
              <a:solidFill>
                <a:schemeClr val="bg1"/>
              </a:solidFill>
            </a:ln>
          </c:spPr>
          <c:dPt>
            <c:idx val="0"/>
            <c:bubble3D val="0"/>
            <c:spPr>
              <a:solidFill>
                <a:srgbClr val="A16BB1"/>
              </a:solidFill>
              <a:ln w="38100">
                <a:solidFill>
                  <a:schemeClr val="bg1"/>
                </a:solidFill>
              </a:ln>
            </c:spPr>
            <c:extLst>
              <c:ext xmlns:c16="http://schemas.microsoft.com/office/drawing/2014/chart" uri="{C3380CC4-5D6E-409C-BE32-E72D297353CC}">
                <c16:uniqueId val="{00000001-B7CD-4091-8D16-7F2F5D261D44}"/>
              </c:ext>
            </c:extLst>
          </c:dPt>
          <c:dPt>
            <c:idx val="1"/>
            <c:bubble3D val="0"/>
            <c:spPr>
              <a:solidFill>
                <a:srgbClr val="B54721"/>
              </a:solidFill>
              <a:ln w="38100">
                <a:solidFill>
                  <a:schemeClr val="bg1"/>
                </a:solidFill>
              </a:ln>
            </c:spPr>
            <c:extLst>
              <c:ext xmlns:c16="http://schemas.microsoft.com/office/drawing/2014/chart" uri="{C3380CC4-5D6E-409C-BE32-E72D297353CC}">
                <c16:uniqueId val="{00000003-B7CD-4091-8D16-7F2F5D261D44}"/>
              </c:ext>
            </c:extLst>
          </c:dPt>
          <c:dPt>
            <c:idx val="2"/>
            <c:bubble3D val="0"/>
            <c:spPr>
              <a:solidFill>
                <a:srgbClr val="7EC251"/>
              </a:solidFill>
              <a:ln w="38100">
                <a:solidFill>
                  <a:schemeClr val="bg1"/>
                </a:solidFill>
              </a:ln>
            </c:spPr>
            <c:extLst>
              <c:ext xmlns:c16="http://schemas.microsoft.com/office/drawing/2014/chart" uri="{C3380CC4-5D6E-409C-BE32-E72D297353CC}">
                <c16:uniqueId val="{00000005-B7CD-4091-8D16-7F2F5D261D44}"/>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B7CD-4091-8D16-7F2F5D261D44}"/>
              </c:ext>
            </c:extLst>
          </c:dPt>
          <c:dPt>
            <c:idx val="4"/>
            <c:bubble3D val="0"/>
            <c:spPr>
              <a:solidFill>
                <a:srgbClr val="8D42C6"/>
              </a:solidFill>
              <a:ln w="25400">
                <a:solidFill>
                  <a:schemeClr val="bg1"/>
                </a:solidFill>
              </a:ln>
            </c:spPr>
            <c:extLst>
              <c:ext xmlns:c16="http://schemas.microsoft.com/office/drawing/2014/chart" uri="{C3380CC4-5D6E-409C-BE32-E72D297353CC}">
                <c16:uniqueId val="{00000009-B7CD-4091-8D16-7F2F5D261D44}"/>
              </c:ext>
            </c:extLst>
          </c:dPt>
          <c:dPt>
            <c:idx val="5"/>
            <c:bubble3D val="0"/>
            <c:spPr>
              <a:solidFill>
                <a:srgbClr val="7EC251">
                  <a:alpha val="64000"/>
                </a:srgbClr>
              </a:solidFill>
              <a:ln w="38100">
                <a:solidFill>
                  <a:schemeClr val="bg1"/>
                </a:solidFill>
              </a:ln>
            </c:spPr>
            <c:extLst>
              <c:ext xmlns:c16="http://schemas.microsoft.com/office/drawing/2014/chart" uri="{C3380CC4-5D6E-409C-BE32-E72D297353CC}">
                <c16:uniqueId val="{0000000B-B7CD-4091-8D16-7F2F5D261D44}"/>
              </c:ext>
            </c:extLst>
          </c:dPt>
          <c:dPt>
            <c:idx val="6"/>
            <c:bubble3D val="0"/>
            <c:spPr>
              <a:solidFill>
                <a:srgbClr val="51A6C2"/>
              </a:solidFill>
              <a:ln w="38100">
                <a:solidFill>
                  <a:schemeClr val="bg1"/>
                </a:solidFill>
              </a:ln>
            </c:spPr>
            <c:extLst>
              <c:ext xmlns:c16="http://schemas.microsoft.com/office/drawing/2014/chart" uri="{C3380CC4-5D6E-409C-BE32-E72D297353CC}">
                <c16:uniqueId val="{0000000D-B7CD-4091-8D16-7F2F5D261D44}"/>
              </c:ext>
            </c:extLst>
          </c:dPt>
          <c:dPt>
            <c:idx val="7"/>
            <c:bubble3D val="0"/>
            <c:spPr>
              <a:solidFill>
                <a:srgbClr val="51C2A9"/>
              </a:solidFill>
              <a:ln w="38100">
                <a:solidFill>
                  <a:schemeClr val="bg1"/>
                </a:solidFill>
              </a:ln>
            </c:spPr>
            <c:extLst>
              <c:ext xmlns:c16="http://schemas.microsoft.com/office/drawing/2014/chart" uri="{C3380CC4-5D6E-409C-BE32-E72D297353CC}">
                <c16:uniqueId val="{0000000F-B7CD-4091-8D16-7F2F5D261D44}"/>
              </c:ext>
            </c:extLst>
          </c:dPt>
          <c:dLbls>
            <c:dLbl>
              <c:idx val="0"/>
              <c:layout>
                <c:manualLayout>
                  <c:x val="5.5788005578800558E-2"/>
                  <c:y val="-0.116833571769194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CD-4091-8D16-7F2F5D261D44}"/>
                </c:ext>
              </c:extLst>
            </c:dLbl>
            <c:dLbl>
              <c:idx val="1"/>
              <c:layout>
                <c:manualLayout>
                  <c:x val="-4.6443242726843047E-2"/>
                  <c:y val="0.1585725321568846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CD-4091-8D16-7F2F5D261D44}"/>
                </c:ext>
              </c:extLst>
            </c:dLbl>
            <c:dLbl>
              <c:idx val="2"/>
              <c:layout>
                <c:manualLayout>
                  <c:x val="-4.4699872286079183E-2"/>
                  <c:y val="9.78220807505444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CD-4091-8D16-7F2F5D261D44}"/>
                </c:ext>
              </c:extLst>
            </c:dLbl>
            <c:dLbl>
              <c:idx val="3"/>
              <c:layout>
                <c:manualLayout>
                  <c:x val="-7.0683495741193272E-2"/>
                  <c:y val="-5.87337819474692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CD-4091-8D16-7F2F5D261D44}"/>
                </c:ext>
              </c:extLst>
            </c:dLbl>
            <c:dLbl>
              <c:idx val="4"/>
              <c:layout>
                <c:manualLayout>
                  <c:x val="-8.2760207858633056E-2"/>
                  <c:y val="-0.22973110504044136"/>
                </c:manualLayout>
              </c:layout>
              <c:tx>
                <c:rich>
                  <a:bodyPr/>
                  <a:lstStyle/>
                  <a:p>
                    <a:r>
                      <a:rPr lang="en-US"/>
                      <a:t>New Facilities/</a:t>
                    </a:r>
                  </a:p>
                  <a:p>
                    <a:r>
                      <a:rPr lang="en-US"/>
                      <a:t>New Construction
0.02%</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B7CD-4091-8D16-7F2F5D261D44}"/>
                </c:ext>
              </c:extLst>
            </c:dLbl>
            <c:dLbl>
              <c:idx val="5"/>
              <c:layout>
                <c:manualLayout>
                  <c:x val="2.2804000461480775E-2"/>
                  <c:y val="-1.1103969146713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CD-4091-8D16-7F2F5D261D44}"/>
                </c:ext>
              </c:extLst>
            </c:dLbl>
            <c:dLbl>
              <c:idx val="6"/>
              <c:layout>
                <c:manualLayout>
                  <c:x val="-1.0500730677896088E-2"/>
                  <c:y val="3.6178513400110702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7CD-4091-8D16-7F2F5D261D44}"/>
                </c:ext>
              </c:extLst>
            </c:dLbl>
            <c:dLbl>
              <c:idx val="7"/>
              <c:layout>
                <c:manualLayout>
                  <c:x val="0.12678571428571428"/>
                  <c:y val="-5.766020318888710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7CD-4091-8D16-7F2F5D261D44}"/>
                </c:ext>
              </c:extLst>
            </c:dLbl>
            <c:numFmt formatCode="0.0%" sourceLinked="0"/>
            <c:spPr>
              <a:noFill/>
              <a:ln>
                <a:noFill/>
              </a:ln>
              <a:effectLst/>
            </c:spPr>
            <c:txPr>
              <a:bodyPr/>
              <a:lstStyle/>
              <a:p>
                <a:pPr>
                  <a:defRPr sz="13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'slide 23'!$A$3:$A$10</c:f>
              <c:strCache>
                <c:ptCount val="8"/>
                <c:pt idx="0">
                  <c:v>Research</c:v>
                </c:pt>
                <c:pt idx="1">
                  <c:v>Education Programs</c:v>
                </c:pt>
                <c:pt idx="2">
                  <c:v>Industrial Collaborations/ Innovation Programs</c:v>
                </c:pt>
                <c:pt idx="3">
                  <c:v>General and Shared Equipment</c:v>
                </c:pt>
                <c:pt idx="4">
                  <c:v>New Facilities/New Construction</c:v>
                </c:pt>
                <c:pt idx="5">
                  <c:v>Indirect Cost</c:v>
                </c:pt>
                <c:pt idx="6">
                  <c:v>Leadership/ Administration/ Management</c:v>
                </c:pt>
                <c:pt idx="7">
                  <c:v>Center-Related Travel</c:v>
                </c:pt>
              </c:strCache>
            </c:strRef>
          </c:cat>
          <c:val>
            <c:numRef>
              <c:f>'slide 23'!$B$3:$B$10</c:f>
              <c:numCache>
                <c:formatCode>General</c:formatCode>
                <c:ptCount val="8"/>
                <c:pt idx="0">
                  <c:v>92378681</c:v>
                </c:pt>
                <c:pt idx="1">
                  <c:v>7603305</c:v>
                </c:pt>
                <c:pt idx="2">
                  <c:v>2803535</c:v>
                </c:pt>
                <c:pt idx="3">
                  <c:v>4276949</c:v>
                </c:pt>
                <c:pt idx="4">
                  <c:v>45924</c:v>
                </c:pt>
                <c:pt idx="5">
                  <c:v>15529143</c:v>
                </c:pt>
                <c:pt idx="6">
                  <c:v>9392279</c:v>
                </c:pt>
                <c:pt idx="7">
                  <c:v>1003412</c:v>
                </c:pt>
              </c:numCache>
            </c:numRef>
          </c:val>
          <c:extLst>
            <c:ext xmlns:c16="http://schemas.microsoft.com/office/drawing/2014/chart" uri="{C3380CC4-5D6E-409C-BE32-E72D297353CC}">
              <c16:uniqueId val="{00000010-B7CD-4091-8D16-7F2F5D261D44}"/>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5098785728713"/>
          <c:y val="0.17183811844947952"/>
          <c:w val="0.43757982120051087"/>
          <c:h val="0.80998817966903069"/>
        </c:manualLayout>
      </c:layout>
      <c:pieChart>
        <c:varyColors val="1"/>
        <c:ser>
          <c:idx val="0"/>
          <c:order val="0"/>
          <c:spPr>
            <a:ln w="38100">
              <a:solidFill>
                <a:schemeClr val="bg1"/>
              </a:solidFill>
            </a:ln>
          </c:spPr>
          <c:dPt>
            <c:idx val="0"/>
            <c:bubble3D val="0"/>
            <c:spPr>
              <a:solidFill>
                <a:srgbClr val="51C2A9"/>
              </a:solidFill>
              <a:ln w="38100">
                <a:solidFill>
                  <a:schemeClr val="bg1"/>
                </a:solidFill>
              </a:ln>
            </c:spPr>
            <c:extLst>
              <c:ext xmlns:c16="http://schemas.microsoft.com/office/drawing/2014/chart" uri="{C3380CC4-5D6E-409C-BE32-E72D297353CC}">
                <c16:uniqueId val="{00000001-36A7-4FE8-92E5-41A2AE677876}"/>
              </c:ext>
            </c:extLst>
          </c:dPt>
          <c:dPt>
            <c:idx val="1"/>
            <c:bubble3D val="0"/>
            <c:spPr>
              <a:solidFill>
                <a:srgbClr val="B54721"/>
              </a:solidFill>
              <a:ln w="38100">
                <a:solidFill>
                  <a:schemeClr val="bg1"/>
                </a:solidFill>
              </a:ln>
            </c:spPr>
            <c:extLst>
              <c:ext xmlns:c16="http://schemas.microsoft.com/office/drawing/2014/chart" uri="{C3380CC4-5D6E-409C-BE32-E72D297353CC}">
                <c16:uniqueId val="{00000003-36A7-4FE8-92E5-41A2AE677876}"/>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36A7-4FE8-92E5-41A2AE677876}"/>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36A7-4FE8-92E5-41A2AE677876}"/>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36A7-4FE8-92E5-41A2AE677876}"/>
              </c:ext>
            </c:extLst>
          </c:dPt>
          <c:dPt>
            <c:idx val="5"/>
            <c:bubble3D val="0"/>
            <c:spPr>
              <a:solidFill>
                <a:srgbClr val="A16BB1"/>
              </a:solidFill>
              <a:ln w="38100">
                <a:solidFill>
                  <a:schemeClr val="bg1"/>
                </a:solidFill>
              </a:ln>
            </c:spPr>
            <c:extLst>
              <c:ext xmlns:c16="http://schemas.microsoft.com/office/drawing/2014/chart" uri="{C3380CC4-5D6E-409C-BE32-E72D297353CC}">
                <c16:uniqueId val="{0000000B-36A7-4FE8-92E5-41A2AE677876}"/>
              </c:ext>
            </c:extLst>
          </c:dPt>
          <c:dPt>
            <c:idx val="6"/>
            <c:bubble3D val="0"/>
            <c:spPr>
              <a:solidFill>
                <a:srgbClr val="51A6C2"/>
              </a:solidFill>
              <a:ln w="38100">
                <a:solidFill>
                  <a:schemeClr val="bg1"/>
                </a:solidFill>
              </a:ln>
            </c:spPr>
            <c:extLst>
              <c:ext xmlns:c16="http://schemas.microsoft.com/office/drawing/2014/chart" uri="{C3380CC4-5D6E-409C-BE32-E72D297353CC}">
                <c16:uniqueId val="{0000000D-36A7-4FE8-92E5-41A2AE677876}"/>
              </c:ext>
            </c:extLst>
          </c:dPt>
          <c:dPt>
            <c:idx val="7"/>
            <c:bubble3D val="0"/>
            <c:spPr>
              <a:solidFill>
                <a:srgbClr val="51C2A9"/>
              </a:solidFill>
              <a:ln w="38100">
                <a:solidFill>
                  <a:schemeClr val="bg1"/>
                </a:solidFill>
              </a:ln>
            </c:spPr>
            <c:extLst>
              <c:ext xmlns:c16="http://schemas.microsoft.com/office/drawing/2014/chart" uri="{C3380CC4-5D6E-409C-BE32-E72D297353CC}">
                <c16:uniqueId val="{0000000F-36A7-4FE8-92E5-41A2AE677876}"/>
              </c:ext>
            </c:extLst>
          </c:dPt>
          <c:dLbls>
            <c:dLbl>
              <c:idx val="0"/>
              <c:layout>
                <c:manualLayout>
                  <c:x val="3.815628815628816E-2"/>
                  <c:y val="-1.039292604736326E-16"/>
                </c:manualLayout>
              </c:layout>
              <c:tx>
                <c:rich>
                  <a:bodyPr/>
                  <a:lstStyle/>
                  <a:p>
                    <a:r>
                      <a:rPr lang="en-US"/>
                      <a:t>Cash Support, 
76.6%</a:t>
                    </a:r>
                  </a:p>
                  <a:p>
                    <a:r>
                      <a:rPr lang="en-US"/>
                      <a:t>2018 = 74.0%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6A7-4FE8-92E5-41A2AE677876}"/>
                </c:ext>
              </c:extLst>
            </c:dLbl>
            <c:dLbl>
              <c:idx val="1"/>
              <c:layout>
                <c:manualLayout>
                  <c:x val="-3.6630036630036632E-2"/>
                  <c:y val="0.16439909297052155"/>
                </c:manualLayout>
              </c:layout>
              <c:tx>
                <c:rich>
                  <a:bodyPr/>
                  <a:lstStyle/>
                  <a:p>
                    <a:pPr>
                      <a:defRPr sz="1300"/>
                    </a:pPr>
                    <a:r>
                      <a:rPr lang="en-US"/>
                      <a:t>New Construction,
0%</a:t>
                    </a:r>
                  </a:p>
                  <a:p>
                    <a:pPr>
                      <a:defRPr sz="1300"/>
                    </a:pPr>
                    <a:r>
                      <a:rPr lang="en-US"/>
                      <a:t>2018 = 0%</a:t>
                    </a:r>
                  </a:p>
                </c:rich>
              </c:tx>
              <c:numFmt formatCode="#,##0.00" sourceLinked="0"/>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6A7-4FE8-92E5-41A2AE677876}"/>
                </c:ext>
              </c:extLst>
            </c:dLbl>
            <c:dLbl>
              <c:idx val="2"/>
              <c:layout>
                <c:manualLayout>
                  <c:x val="-0.1388888888888889"/>
                  <c:y val="4.5351473922902494E-2"/>
                </c:manualLayout>
              </c:layout>
              <c:tx>
                <c:rich>
                  <a:bodyPr/>
                  <a:lstStyle/>
                  <a:p>
                    <a:r>
                      <a:rPr lang="en-US"/>
                      <a:t>Equipment, 
6.8%</a:t>
                    </a:r>
                  </a:p>
                  <a:p>
                    <a:r>
                      <a:rPr lang="en-US"/>
                      <a:t>2018 = 7.0%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6A7-4FE8-92E5-41A2AE677876}"/>
                </c:ext>
              </c:extLst>
            </c:dLbl>
            <c:dLbl>
              <c:idx val="3"/>
              <c:layout>
                <c:manualLayout>
                  <c:x val="-0.14499389499389501"/>
                  <c:y val="-0.12471655328798191"/>
                </c:manualLayout>
              </c:layout>
              <c:tx>
                <c:rich>
                  <a:bodyPr/>
                  <a:lstStyle/>
                  <a:p>
                    <a:fld id="{AA42553B-CBC7-44AC-83FA-6EBBAC672934}" type="CATEGORYNAME">
                      <a:rPr lang="en-US"/>
                      <a:pPr/>
                      <a:t>[CATEGORY NAME]</a:t>
                    </a:fld>
                    <a:r>
                      <a:rPr lang="en-US"/>
                      <a:t>,</a:t>
                    </a:r>
                    <a:r>
                      <a:rPr lang="en-US" baseline="0"/>
                      <a:t>
</a:t>
                    </a:r>
                    <a:fld id="{4CA7E2C6-4CD5-4936-97C8-BA3B86D3C9FD}" type="PERCENTAGE">
                      <a:rPr lang="en-US" baseline="0"/>
                      <a:pPr/>
                      <a:t>[PERCENTAGE]</a:t>
                    </a:fld>
                    <a:r>
                      <a:rPr lang="en-US" baseline="0"/>
                      <a:t> </a:t>
                    </a:r>
                  </a:p>
                  <a:p>
                    <a:r>
                      <a:rPr lang="en-US" baseline="0"/>
                      <a:t>2018 = 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6A7-4FE8-92E5-41A2AE677876}"/>
                </c:ext>
              </c:extLst>
            </c:dLbl>
            <c:dLbl>
              <c:idx val="4"/>
              <c:layout>
                <c:manualLayout>
                  <c:x val="4.5787545787545757E-2"/>
                  <c:y val="-0.25226757369614511"/>
                </c:manualLayout>
              </c:layout>
              <c:tx>
                <c:rich>
                  <a:bodyPr/>
                  <a:lstStyle/>
                  <a:p>
                    <a:pPr>
                      <a:defRPr sz="1300"/>
                    </a:pPr>
                    <a:r>
                      <a:rPr lang="en-US"/>
                      <a:t>Visiting Personnel, 0.1%</a:t>
                    </a:r>
                  </a:p>
                  <a:p>
                    <a:pPr>
                      <a:defRPr sz="1300"/>
                    </a:pPr>
                    <a:r>
                      <a:rPr lang="en-US"/>
                      <a:t>2018 = 1%</a:t>
                    </a:r>
                  </a:p>
                </c:rich>
              </c:tx>
              <c:numFmt formatCode="0.0%" sourceLinked="0"/>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6A7-4FE8-92E5-41A2AE677876}"/>
                </c:ext>
              </c:extLst>
            </c:dLbl>
            <c:dLbl>
              <c:idx val="5"/>
              <c:layout>
                <c:manualLayout>
                  <c:x val="8.5470085470085472E-2"/>
                  <c:y val="-6.5192743764172334E-2"/>
                </c:manualLayout>
              </c:layout>
              <c:tx>
                <c:rich>
                  <a:bodyPr/>
                  <a:lstStyle/>
                  <a:p>
                    <a:r>
                      <a:rPr lang="en-US"/>
                      <a:t>Other Assets,
16.5%</a:t>
                    </a:r>
                  </a:p>
                  <a:p>
                    <a:r>
                      <a:rPr lang="en-US"/>
                      <a:t>2018 = 18%</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6A7-4FE8-92E5-41A2AE677876}"/>
                </c:ext>
              </c:extLst>
            </c:dLbl>
            <c:spPr>
              <a:noFill/>
              <a:ln>
                <a:noFill/>
              </a:ln>
              <a:effectLst/>
            </c:spPr>
            <c:txPr>
              <a:bodyPr/>
              <a:lstStyle/>
              <a:p>
                <a:pPr>
                  <a:defRPr sz="13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'slide 24'!$A$4:$A$9</c:f>
              <c:strCache>
                <c:ptCount val="6"/>
                <c:pt idx="0">
                  <c:v>Cash Support</c:v>
                </c:pt>
                <c:pt idx="1">
                  <c:v>New Construction</c:v>
                </c:pt>
                <c:pt idx="2">
                  <c:v>Equipment</c:v>
                </c:pt>
                <c:pt idx="3">
                  <c:v>New Facilities in Existing Buildings</c:v>
                </c:pt>
                <c:pt idx="4">
                  <c:v>Visiting Personnel</c:v>
                </c:pt>
                <c:pt idx="5">
                  <c:v>Other Assets</c:v>
                </c:pt>
              </c:strCache>
            </c:strRef>
          </c:cat>
          <c:val>
            <c:numRef>
              <c:f>'slide 24'!$B$4:$B$9</c:f>
              <c:numCache>
                <c:formatCode>General</c:formatCode>
                <c:ptCount val="6"/>
                <c:pt idx="0">
                  <c:v>5760218</c:v>
                </c:pt>
                <c:pt idx="1">
                  <c:v>0</c:v>
                </c:pt>
                <c:pt idx="2">
                  <c:v>464000</c:v>
                </c:pt>
                <c:pt idx="3">
                  <c:v>0</c:v>
                </c:pt>
                <c:pt idx="4">
                  <c:v>90000</c:v>
                </c:pt>
                <c:pt idx="5">
                  <c:v>1304394</c:v>
                </c:pt>
              </c:numCache>
            </c:numRef>
          </c:val>
          <c:extLst>
            <c:ext xmlns:c16="http://schemas.microsoft.com/office/drawing/2014/chart" uri="{C3380CC4-5D6E-409C-BE32-E72D297353CC}">
              <c16:uniqueId val="{00000010-36A7-4FE8-92E5-41A2AE677876}"/>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388717035370586"/>
          <c:y val="3.2051282051282048E-2"/>
        </c:manualLayout>
      </c:layout>
      <c:overlay val="0"/>
      <c:spPr>
        <a:ln>
          <a:solidFill>
            <a:srgbClr val="51C2A9"/>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25'!$A$3</c:f>
              <c:strCache>
                <c:ptCount val="1"/>
                <c:pt idx="0">
                  <c:v>Advanced Manufacturing</c:v>
                </c:pt>
              </c:strCache>
            </c:strRef>
          </c:tx>
          <c:spPr>
            <a:solidFill>
              <a:srgbClr val="51C2A9"/>
            </a:solidFill>
          </c:spPr>
          <c:invertIfNegative val="0"/>
          <c:cat>
            <c:numRef>
              <c:f>'slide 25'!$A$4:$A$10</c:f>
              <c:numCache>
                <c:formatCode>General</c:formatCode>
                <c:ptCount val="7"/>
                <c:pt idx="0">
                  <c:v>2013</c:v>
                </c:pt>
                <c:pt idx="1">
                  <c:v>2014</c:v>
                </c:pt>
                <c:pt idx="2">
                  <c:v>2015</c:v>
                </c:pt>
                <c:pt idx="3">
                  <c:v>2016</c:v>
                </c:pt>
                <c:pt idx="4">
                  <c:v>2017</c:v>
                </c:pt>
                <c:pt idx="5">
                  <c:v>2018</c:v>
                </c:pt>
                <c:pt idx="6">
                  <c:v>2019</c:v>
                </c:pt>
              </c:numCache>
            </c:numRef>
          </c:cat>
          <c:val>
            <c:numRef>
              <c:f>'slide 25'!$B$4:$B$10</c:f>
              <c:numCache>
                <c:formatCode>General</c:formatCode>
                <c:ptCount val="7"/>
                <c:pt idx="0">
                  <c:v>181208</c:v>
                </c:pt>
                <c:pt idx="1">
                  <c:v>151694</c:v>
                </c:pt>
                <c:pt idx="2">
                  <c:v>179833</c:v>
                </c:pt>
                <c:pt idx="3">
                  <c:v>138299</c:v>
                </c:pt>
                <c:pt idx="4">
                  <c:v>242935</c:v>
                </c:pt>
                <c:pt idx="5">
                  <c:v>3979089</c:v>
                </c:pt>
                <c:pt idx="6">
                  <c:v>484838</c:v>
                </c:pt>
              </c:numCache>
            </c:numRef>
          </c:val>
          <c:extLst>
            <c:ext xmlns:c16="http://schemas.microsoft.com/office/drawing/2014/chart" uri="{C3380CC4-5D6E-409C-BE32-E72D297353CC}">
              <c16:uniqueId val="{00000000-7C93-43FC-8E48-B5258B7578DF}"/>
            </c:ext>
          </c:extLst>
        </c:ser>
        <c:dLbls>
          <c:showLegendKey val="0"/>
          <c:showVal val="0"/>
          <c:showCatName val="0"/>
          <c:showSerName val="0"/>
          <c:showPercent val="0"/>
          <c:showBubbleSize val="0"/>
        </c:dLbls>
        <c:gapWidth val="19"/>
        <c:axId val="221430432"/>
        <c:axId val="221430824"/>
      </c:barChart>
      <c:catAx>
        <c:axId val="221430432"/>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1430824"/>
        <c:crosses val="autoZero"/>
        <c:auto val="1"/>
        <c:lblAlgn val="ctr"/>
        <c:lblOffset val="100"/>
        <c:noMultiLvlLbl val="0"/>
      </c:catAx>
      <c:valAx>
        <c:axId val="221430824"/>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1430432"/>
        <c:crosses val="autoZero"/>
        <c:crossBetween val="between"/>
        <c:majorUnit val="1000000"/>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Women Personnel in ERCs vs. Percentage of Women in Engineering Programs Generally</a:t>
            </a:r>
            <a:endParaRPr lang="en-US" sz="1200">
              <a:effectLst/>
            </a:endParaRPr>
          </a:p>
        </c:rich>
      </c:tx>
      <c:overlay val="0"/>
    </c:title>
    <c:autoTitleDeleted val="0"/>
    <c:plotArea>
      <c:layout>
        <c:manualLayout>
          <c:layoutTarget val="inner"/>
          <c:xMode val="edge"/>
          <c:yMode val="edge"/>
          <c:x val="7.6946895695760825E-2"/>
          <c:y val="0.12547603116150827"/>
          <c:w val="0.90306750917890111"/>
          <c:h val="0.53242896505156767"/>
        </c:manualLayout>
      </c:layout>
      <c:barChart>
        <c:barDir val="col"/>
        <c:grouping val="clustered"/>
        <c:varyColors val="0"/>
        <c:ser>
          <c:idx val="0"/>
          <c:order val="0"/>
          <c:tx>
            <c:strRef>
              <c:f>'slide 10'!$A$3:$F$3</c:f>
              <c:strCache>
                <c:ptCount val="6"/>
                <c:pt idx="0">
                  <c:v>Percentage of women in ERCs</c:v>
                </c:pt>
              </c:strCache>
            </c:strRef>
          </c:tx>
          <c:spPr>
            <a:solidFill>
              <a:srgbClr val="97DACB"/>
            </a:solidFill>
          </c:spPr>
          <c:invertIfNegative val="0"/>
          <c:dLbls>
            <c:dLbl>
              <c:idx val="0"/>
              <c:layout>
                <c:manualLayout>
                  <c:x val="0"/>
                  <c:y val="1.1047146077694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BE-472E-9696-170C9D3C821C}"/>
                </c:ext>
              </c:extLst>
            </c:dLbl>
            <c:dLbl>
              <c:idx val="1"/>
              <c:layout>
                <c:manualLayout>
                  <c:x val="0"/>
                  <c:y val="1.3795754783764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BE-472E-9696-170C9D3C821C}"/>
                </c:ext>
              </c:extLst>
            </c:dLbl>
            <c:dLbl>
              <c:idx val="2"/>
              <c:layout>
                <c:manualLayout>
                  <c:x val="1.4718328850809998E-3"/>
                  <c:y val="1.1029503054856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BE-472E-9696-170C9D3C821C}"/>
                </c:ext>
              </c:extLst>
            </c:dLbl>
            <c:dLbl>
              <c:idx val="3"/>
              <c:layout>
                <c:manualLayout>
                  <c:x val="0"/>
                  <c:y val="5.496957412430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BE-472E-9696-170C9D3C821C}"/>
                </c:ext>
              </c:extLst>
            </c:dLbl>
            <c:dLbl>
              <c:idx val="4"/>
              <c:layout>
                <c:manualLayout>
                  <c:x val="-2.6983291179869873E-17"/>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BE-472E-9696-170C9D3C821C}"/>
                </c:ext>
              </c:extLst>
            </c:dLbl>
            <c:dLbl>
              <c:idx val="5"/>
              <c:layout>
                <c:manualLayout>
                  <c:x val="1.4741113095979948E-3"/>
                  <c:y val="8.2809282846160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BE-472E-9696-170C9D3C821C}"/>
                </c:ext>
              </c:extLst>
            </c:dLbl>
            <c:dLbl>
              <c:idx val="7"/>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BE-472E-9696-170C9D3C821C}"/>
                </c:ext>
              </c:extLst>
            </c:dLbl>
            <c:dLbl>
              <c:idx val="8"/>
              <c:layout>
                <c:manualLayout>
                  <c:x val="-5.3966582359739746E-17"/>
                  <c:y val="1.3813397806601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BE-472E-9696-170C9D3C821C}"/>
                </c:ext>
              </c:extLst>
            </c:dLbl>
            <c:dLbl>
              <c:idx val="9"/>
              <c:layout>
                <c:manualLayout>
                  <c:x val="-5.3737010338366966E-17"/>
                  <c:y val="5.49695741243060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BE-472E-9696-170C9D3C821C}"/>
                </c:ext>
              </c:extLst>
            </c:dLbl>
            <c:dLbl>
              <c:idx val="10"/>
              <c:layout>
                <c:manualLayout>
                  <c:x val="1.4781502868827865E-3"/>
                  <c:y val="5.9802135503030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BE-472E-9696-170C9D3C821C}"/>
                </c:ext>
              </c:extLst>
            </c:dLbl>
            <c:dLbl>
              <c:idx val="11"/>
              <c:layout>
                <c:manualLayout>
                  <c:x val="-5.3966582359739746E-17"/>
                  <c:y val="1.379575478376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BE-472E-9696-170C9D3C821C}"/>
                </c:ext>
              </c:extLst>
            </c:dLbl>
            <c:dLbl>
              <c:idx val="12"/>
              <c:layout>
                <c:manualLayout>
                  <c:x val="5.3737010338366966E-17"/>
                  <c:y val="5.03144735754326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BE-472E-9696-170C9D3C821C}"/>
                </c:ext>
              </c:extLst>
            </c:dLbl>
            <c:dLbl>
              <c:idx val="13"/>
              <c:layout>
                <c:manualLayout>
                  <c:x val="-5.4541784835647647E-17"/>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BE-472E-9696-170C9D3C821C}"/>
                </c:ext>
              </c:extLst>
            </c:dLbl>
            <c:dLbl>
              <c:idx val="14"/>
              <c:layout>
                <c:manualLayout>
                  <c:x val="1.4780910721514499E-3"/>
                  <c:y val="1.1136014637174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BE-472E-9696-170C9D3C821C}"/>
                </c:ext>
              </c:extLst>
            </c:dLbl>
            <c:dLbl>
              <c:idx val="15"/>
              <c:layout>
                <c:manualLayout>
                  <c:x val="1.4655717576243813E-3"/>
                  <c:y val="1.3742177115430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BE-472E-9696-170C9D3C821C}"/>
                </c:ext>
              </c:extLst>
            </c:dLbl>
            <c:dLbl>
              <c:idx val="16"/>
              <c:layout>
                <c:manualLayout>
                  <c:x val="1.4740858607425284E-3"/>
                  <c:y val="9.3007046318380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BE-472E-9696-170C9D3C821C}"/>
                </c:ext>
              </c:extLst>
            </c:dLbl>
            <c:dLbl>
              <c:idx val="17"/>
              <c:layout>
                <c:manualLayout>
                  <c:x val="2.9437220445071143E-3"/>
                  <c:y val="8.2809282846160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BE-472E-9696-170C9D3C821C}"/>
                </c:ext>
              </c:extLst>
            </c:dLbl>
            <c:dLbl>
              <c:idx val="18"/>
              <c:layout>
                <c:manualLayout>
                  <c:x val="0"/>
                  <c:y val="1.6597510373443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BE-472E-9696-170C9D3C821C}"/>
                </c:ext>
              </c:extLst>
            </c:dLbl>
            <c:dLbl>
              <c:idx val="19"/>
              <c:layout>
                <c:manualLayout>
                  <c:x val="1.4655746980104956E-3"/>
                  <c:y val="1.0688622428420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6BE-472E-9696-170C9D3C821C}"/>
                </c:ext>
              </c:extLst>
            </c:dLbl>
            <c:dLbl>
              <c:idx val="20"/>
              <c:layout>
                <c:manualLayout>
                  <c:x val="0"/>
                  <c:y val="-7.5471713063281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6BE-472E-9696-170C9D3C821C}"/>
                </c:ext>
              </c:extLst>
            </c:dLbl>
            <c:dLbl>
              <c:idx val="21"/>
              <c:layout>
                <c:manualLayout>
                  <c:x val="0"/>
                  <c:y val="1.099391482486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6BE-472E-9696-170C9D3C821C}"/>
                </c:ext>
              </c:extLst>
            </c:dLbl>
            <c:dLbl>
              <c:idx val="22"/>
              <c:layout>
                <c:manualLayout>
                  <c:x val="-1.0793316471947949E-16"/>
                  <c:y val="5.5680073185872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6BE-472E-9696-170C9D3C821C}"/>
                </c:ext>
              </c:extLst>
            </c:dLbl>
            <c:dLbl>
              <c:idx val="23"/>
              <c:layout>
                <c:manualLayout>
                  <c:x val="0"/>
                  <c:y val="1.092293049292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6BE-472E-9696-170C9D3C821C}"/>
                </c:ext>
              </c:extLst>
            </c:dLbl>
            <c:dLbl>
              <c:idx val="24"/>
              <c:layout>
                <c:manualLayout>
                  <c:x val="0"/>
                  <c:y val="8.24543611864593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6BE-472E-9696-170C9D3C821C}"/>
                </c:ext>
              </c:extLst>
            </c:dLbl>
            <c:dLbl>
              <c:idx val="25"/>
              <c:layout>
                <c:manualLayout>
                  <c:x val="0"/>
                  <c:y val="1.376013961406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6BE-472E-9696-170C9D3C821C}"/>
                </c:ext>
              </c:extLst>
            </c:dLbl>
            <c:dLbl>
              <c:idx val="26"/>
              <c:layout>
                <c:manualLayout>
                  <c:x val="0"/>
                  <c:y val="1.099391482486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6BE-472E-9696-170C9D3C821C}"/>
                </c:ext>
              </c:extLst>
            </c:dLbl>
            <c:dLbl>
              <c:idx val="27"/>
              <c:layout>
                <c:manualLayout>
                  <c:x val="0"/>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6BE-472E-9696-170C9D3C821C}"/>
                </c:ext>
              </c:extLst>
            </c:dLbl>
            <c:dLbl>
              <c:idx val="28"/>
              <c:layout>
                <c:manualLayout>
                  <c:x val="1.4718328850810267E-3"/>
                  <c:y val="8.4231276069744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6BE-472E-9696-170C9D3C821C}"/>
                </c:ext>
              </c:extLst>
            </c:dLbl>
            <c:dLbl>
              <c:idx val="29"/>
              <c:layout>
                <c:manualLayout>
                  <c:x val="0"/>
                  <c:y val="1.20138094771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6BE-472E-9696-170C9D3C821C}"/>
                </c:ext>
              </c:extLst>
            </c:dLbl>
            <c:dLbl>
              <c:idx val="30"/>
              <c:layout>
                <c:manualLayout>
                  <c:x val="-1.0747402067673393E-16"/>
                  <c:y val="8.9435929931539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6BE-472E-9696-170C9D3C821C}"/>
                </c:ext>
              </c:extLst>
            </c:dLbl>
            <c:dLbl>
              <c:idx val="31"/>
              <c:layout>
                <c:manualLayout>
                  <c:x val="1.4655746980104956E-3"/>
                  <c:y val="1.6526502651898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6BE-472E-9696-170C9D3C821C}"/>
                </c:ext>
              </c:extLst>
            </c:dLbl>
            <c:dLbl>
              <c:idx val="32"/>
              <c:layout>
                <c:manualLayout>
                  <c:x val="1.483526342348034E-3"/>
                  <c:y val="1.0886142853261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6BE-472E-9696-170C9D3C821C}"/>
                </c:ext>
              </c:extLst>
            </c:dLbl>
            <c:dLbl>
              <c:idx val="33"/>
              <c:layout>
                <c:manualLayout>
                  <c:x val="1.4741507321439306E-3"/>
                  <c:y val="1.363566068764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6BE-472E-9696-170C9D3C821C}"/>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10'!$I$4:$AP$4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10'!$I$5:$AP$5</c:f>
              <c:numCache>
                <c:formatCode>0%</c:formatCode>
                <c:ptCount val="34"/>
                <c:pt idx="0">
                  <c:v>0.26436781599999998</c:v>
                </c:pt>
                <c:pt idx="1">
                  <c:v>0.246280992</c:v>
                </c:pt>
                <c:pt idx="2">
                  <c:v>0.25389408099999999</c:v>
                </c:pt>
                <c:pt idx="3">
                  <c:v>0.262172285</c:v>
                </c:pt>
                <c:pt idx="4">
                  <c:v>0.26141732299999998</c:v>
                </c:pt>
                <c:pt idx="5">
                  <c:v>0.273706897</c:v>
                </c:pt>
                <c:pt idx="7">
                  <c:v>0.20895522399999999</c:v>
                </c:pt>
                <c:pt idx="8">
                  <c:v>0.31683168299999998</c:v>
                </c:pt>
                <c:pt idx="9">
                  <c:v>0.369369369</c:v>
                </c:pt>
                <c:pt idx="10">
                  <c:v>0.41666666699999999</c:v>
                </c:pt>
                <c:pt idx="11">
                  <c:v>0.41772151899999999</c:v>
                </c:pt>
                <c:pt idx="12">
                  <c:v>0.456140351</c:v>
                </c:pt>
                <c:pt idx="14">
                  <c:v>0.26608695700000001</c:v>
                </c:pt>
                <c:pt idx="15">
                  <c:v>0.29664179099999999</c:v>
                </c:pt>
                <c:pt idx="16">
                  <c:v>0.34565619199999997</c:v>
                </c:pt>
                <c:pt idx="17">
                  <c:v>0.34151785699999998</c:v>
                </c:pt>
                <c:pt idx="18">
                  <c:v>0.35247524800000002</c:v>
                </c:pt>
                <c:pt idx="19">
                  <c:v>0.37410071900000003</c:v>
                </c:pt>
                <c:pt idx="21">
                  <c:v>0.31288343600000001</c:v>
                </c:pt>
                <c:pt idx="22">
                  <c:v>0.350364964</c:v>
                </c:pt>
                <c:pt idx="23">
                  <c:v>0.36645962700000001</c:v>
                </c:pt>
                <c:pt idx="24">
                  <c:v>0.29487179499999999</c:v>
                </c:pt>
                <c:pt idx="25">
                  <c:v>0.31288343600000001</c:v>
                </c:pt>
                <c:pt idx="26">
                  <c:v>0.375</c:v>
                </c:pt>
                <c:pt idx="28">
                  <c:v>0.37401129900000002</c:v>
                </c:pt>
                <c:pt idx="29">
                  <c:v>0.38261851000000002</c:v>
                </c:pt>
                <c:pt idx="30">
                  <c:v>0.41749999999999998</c:v>
                </c:pt>
                <c:pt idx="31">
                  <c:v>0.44089012500000002</c:v>
                </c:pt>
                <c:pt idx="32">
                  <c:v>0.46707317100000001</c:v>
                </c:pt>
                <c:pt idx="33">
                  <c:v>0.5</c:v>
                </c:pt>
              </c:numCache>
            </c:numRef>
          </c:val>
          <c:extLst>
            <c:ext xmlns:c16="http://schemas.microsoft.com/office/drawing/2014/chart" uri="{C3380CC4-5D6E-409C-BE32-E72D297353CC}">
              <c16:uniqueId val="{00000021-A6BE-472E-9696-170C9D3C821C}"/>
            </c:ext>
          </c:extLst>
        </c:ser>
        <c:dLbls>
          <c:showLegendKey val="0"/>
          <c:showVal val="0"/>
          <c:showCatName val="0"/>
          <c:showSerName val="0"/>
          <c:showPercent val="0"/>
          <c:showBubbleSize val="0"/>
        </c:dLbls>
        <c:gapWidth val="9"/>
        <c:overlap val="-1"/>
        <c:axId val="208997904"/>
        <c:axId val="209061824"/>
      </c:barChart>
      <c:lineChart>
        <c:grouping val="standard"/>
        <c:varyColors val="0"/>
        <c:ser>
          <c:idx val="2"/>
          <c:order val="1"/>
          <c:tx>
            <c:strRef>
              <c:f>'slide 10'!$A$14</c:f>
              <c:strCache>
                <c:ptCount val="1"/>
                <c:pt idx="0">
                  <c:v>Percentage of women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10'!$I$4:$AN$4</c:f>
              <c:numCache>
                <c:formatCode>General</c:formatCode>
                <c:ptCount val="32"/>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numCache>
            </c:numRef>
          </c:cat>
          <c:val>
            <c:numRef>
              <c:f>'slide 10'!$I$6:$AP$6</c:f>
              <c:numCache>
                <c:formatCode>0%</c:formatCode>
                <c:ptCount val="34"/>
                <c:pt idx="0">
                  <c:v>0.152</c:v>
                </c:pt>
                <c:pt idx="1">
                  <c:v>0.157</c:v>
                </c:pt>
                <c:pt idx="2">
                  <c:v>0.16400000000000001</c:v>
                </c:pt>
                <c:pt idx="3">
                  <c:v>0.17</c:v>
                </c:pt>
                <c:pt idx="4">
                  <c:v>0.17599999999999999</c:v>
                </c:pt>
                <c:pt idx="7">
                  <c:v>0.41</c:v>
                </c:pt>
                <c:pt idx="14">
                  <c:v>0.245</c:v>
                </c:pt>
                <c:pt idx="15">
                  <c:v>0.25</c:v>
                </c:pt>
                <c:pt idx="16">
                  <c:v>0.26</c:v>
                </c:pt>
                <c:pt idx="17">
                  <c:v>0.26900000000000002</c:v>
                </c:pt>
                <c:pt idx="18">
                  <c:v>0.27800000000000002</c:v>
                </c:pt>
                <c:pt idx="21">
                  <c:v>0.221</c:v>
                </c:pt>
                <c:pt idx="22">
                  <c:v>0.22</c:v>
                </c:pt>
                <c:pt idx="23">
                  <c:v>0.22600000000000001</c:v>
                </c:pt>
                <c:pt idx="24">
                  <c:v>0.23799999999999999</c:v>
                </c:pt>
                <c:pt idx="25">
                  <c:v>0.248</c:v>
                </c:pt>
                <c:pt idx="28">
                  <c:v>0.20399999999999999</c:v>
                </c:pt>
                <c:pt idx="29">
                  <c:v>0.219</c:v>
                </c:pt>
                <c:pt idx="30">
                  <c:v>0.23</c:v>
                </c:pt>
                <c:pt idx="31">
                  <c:v>0.23699999999999999</c:v>
                </c:pt>
                <c:pt idx="32">
                  <c:v>0.24199999999999999</c:v>
                </c:pt>
              </c:numCache>
            </c:numRef>
          </c:val>
          <c:smooth val="0"/>
          <c:extLst>
            <c:ext xmlns:c16="http://schemas.microsoft.com/office/drawing/2014/chart" uri="{C3380CC4-5D6E-409C-BE32-E72D297353CC}">
              <c16:uniqueId val="{00000022-A6BE-472E-9696-170C9D3C821C}"/>
            </c:ext>
          </c:extLst>
        </c:ser>
        <c:dLbls>
          <c:showLegendKey val="0"/>
          <c:showVal val="0"/>
          <c:showCatName val="0"/>
          <c:showSerName val="0"/>
          <c:showPercent val="0"/>
          <c:showBubbleSize val="0"/>
        </c:dLbls>
        <c:marker val="1"/>
        <c:smooth val="0"/>
        <c:axId val="208997904"/>
        <c:axId val="209061824"/>
      </c:lineChart>
      <c:catAx>
        <c:axId val="208997904"/>
        <c:scaling>
          <c:orientation val="minMax"/>
        </c:scaling>
        <c:delete val="0"/>
        <c:axPos val="b"/>
        <c:numFmt formatCode="General" sourceLinked="1"/>
        <c:majorTickMark val="out"/>
        <c:minorTickMark val="none"/>
        <c:tickLblPos val="nextTo"/>
        <c:txPr>
          <a:bodyPr rot="-2700000"/>
          <a:lstStyle/>
          <a:p>
            <a:pPr>
              <a:defRPr/>
            </a:pPr>
            <a:endParaRPr lang="en-US"/>
          </a:p>
        </c:txPr>
        <c:crossAx val="209061824"/>
        <c:crosses val="autoZero"/>
        <c:auto val="1"/>
        <c:lblAlgn val="ctr"/>
        <c:lblOffset val="100"/>
        <c:noMultiLvlLbl val="0"/>
      </c:catAx>
      <c:valAx>
        <c:axId val="209061824"/>
        <c:scaling>
          <c:orientation val="minMax"/>
          <c:max val="0.5"/>
          <c:min val="0"/>
        </c:scaling>
        <c:delete val="0"/>
        <c:axPos val="l"/>
        <c:majorGridlines>
          <c:spPr>
            <a:ln>
              <a:prstDash val="sysDash"/>
            </a:ln>
          </c:spPr>
        </c:majorGridlines>
        <c:title>
          <c:tx>
            <c:rich>
              <a:bodyPr rot="-5400000" vert="horz"/>
              <a:lstStyle/>
              <a:p>
                <a:pPr>
                  <a:defRPr sz="1200"/>
                </a:pPr>
                <a:r>
                  <a:rPr lang="en-US" sz="1200"/>
                  <a:t>Percentage of Women</a:t>
                </a:r>
              </a:p>
            </c:rich>
          </c:tx>
          <c:layout>
            <c:manualLayout>
              <c:xMode val="edge"/>
              <c:yMode val="edge"/>
              <c:x val="3.1782332154816416E-5"/>
              <c:y val="0.24872932538713355"/>
            </c:manualLayout>
          </c:layout>
          <c:overlay val="0"/>
        </c:title>
        <c:numFmt formatCode="0%" sourceLinked="0"/>
        <c:majorTickMark val="out"/>
        <c:minorTickMark val="none"/>
        <c:tickLblPos val="nextTo"/>
        <c:crossAx val="208997904"/>
        <c:crosses val="autoZero"/>
        <c:crossBetween val="between"/>
        <c:majorUnit val="0.1"/>
      </c:valAx>
    </c:plotArea>
    <c:legend>
      <c:legendPos val="r"/>
      <c:layout>
        <c:manualLayout>
          <c:xMode val="edge"/>
          <c:yMode val="edge"/>
          <c:x val="3.9036137205884044E-2"/>
          <c:y val="0.82448132780082983"/>
          <c:w val="0.5591253034803757"/>
          <c:h val="8.0411841808912352E-2"/>
        </c:manualLayout>
      </c:layout>
      <c:overlay val="0"/>
    </c:legend>
    <c:plotVisOnly val="1"/>
    <c:dispBlanksAs val="gap"/>
    <c:showDLblsOverMax val="0"/>
  </c:chart>
  <c:spPr>
    <a:ln>
      <a:noFill/>
    </a:ln>
  </c:sp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ln>
          <a:solidFill>
            <a:srgbClr val="B5472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25'!$A$11</c:f>
              <c:strCache>
                <c:ptCount val="1"/>
                <c:pt idx="0">
                  <c:v>Biotechnology and Healthcare</c:v>
                </c:pt>
              </c:strCache>
            </c:strRef>
          </c:tx>
          <c:spPr>
            <a:solidFill>
              <a:srgbClr val="B54721"/>
            </a:solidFill>
          </c:spPr>
          <c:invertIfNegative val="0"/>
          <c:cat>
            <c:numRef>
              <c:f>'slide 25'!$A$12:$A$18</c:f>
              <c:numCache>
                <c:formatCode>General</c:formatCode>
                <c:ptCount val="7"/>
                <c:pt idx="0">
                  <c:v>2013</c:v>
                </c:pt>
                <c:pt idx="1">
                  <c:v>2014</c:v>
                </c:pt>
                <c:pt idx="2">
                  <c:v>2015</c:v>
                </c:pt>
                <c:pt idx="3">
                  <c:v>2016</c:v>
                </c:pt>
                <c:pt idx="4">
                  <c:v>2017</c:v>
                </c:pt>
                <c:pt idx="5">
                  <c:v>2018</c:v>
                </c:pt>
                <c:pt idx="6">
                  <c:v>2019</c:v>
                </c:pt>
              </c:numCache>
            </c:numRef>
          </c:cat>
          <c:val>
            <c:numRef>
              <c:f>'slide 25'!$B$12:$B$18</c:f>
              <c:numCache>
                <c:formatCode>General</c:formatCode>
                <c:ptCount val="7"/>
                <c:pt idx="0">
                  <c:v>0</c:v>
                </c:pt>
                <c:pt idx="1">
                  <c:v>0</c:v>
                </c:pt>
                <c:pt idx="2">
                  <c:v>5000</c:v>
                </c:pt>
                <c:pt idx="3">
                  <c:v>104058</c:v>
                </c:pt>
                <c:pt idx="4">
                  <c:v>128011</c:v>
                </c:pt>
                <c:pt idx="5">
                  <c:v>537398</c:v>
                </c:pt>
                <c:pt idx="6">
                  <c:v>837897</c:v>
                </c:pt>
              </c:numCache>
            </c:numRef>
          </c:val>
          <c:extLst>
            <c:ext xmlns:c16="http://schemas.microsoft.com/office/drawing/2014/chart" uri="{C3380CC4-5D6E-409C-BE32-E72D297353CC}">
              <c16:uniqueId val="{00000000-8C98-49AA-AB42-8E0967B077CD}"/>
            </c:ext>
          </c:extLst>
        </c:ser>
        <c:dLbls>
          <c:showLegendKey val="0"/>
          <c:showVal val="0"/>
          <c:showCatName val="0"/>
          <c:showSerName val="0"/>
          <c:showPercent val="0"/>
          <c:showBubbleSize val="0"/>
        </c:dLbls>
        <c:gapWidth val="21"/>
        <c:axId val="221431608"/>
        <c:axId val="222044328"/>
      </c:barChart>
      <c:catAx>
        <c:axId val="221431608"/>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2044328"/>
        <c:crosses val="autoZero"/>
        <c:auto val="1"/>
        <c:lblAlgn val="ctr"/>
        <c:lblOffset val="100"/>
        <c:noMultiLvlLbl val="0"/>
      </c:catAx>
      <c:valAx>
        <c:axId val="222044328"/>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1431608"/>
        <c:crosses val="autoZero"/>
        <c:crossBetween val="between"/>
        <c:majorUnit val="1000000.0000000001"/>
      </c:valAx>
    </c:plotArea>
    <c:plotVisOnly val="1"/>
    <c:dispBlanksAs val="gap"/>
    <c:showDLblsOverMax val="0"/>
  </c:chart>
  <c:spPr>
    <a:ln>
      <a:noFill/>
    </a:ln>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mn-lt"/>
              </a:defRPr>
            </a:pPr>
            <a:r>
              <a:rPr lang="en-US" sz="1200" b="0">
                <a:latin typeface="+mn-lt"/>
              </a:rPr>
              <a:t>Energy, Sustainability, and</a:t>
            </a:r>
            <a:r>
              <a:rPr lang="en-US" sz="1200" b="0" baseline="0">
                <a:latin typeface="+mn-lt"/>
              </a:rPr>
              <a:t> </a:t>
            </a:r>
            <a:r>
              <a:rPr lang="en-US" sz="1200" b="0">
                <a:latin typeface="+mn-lt"/>
              </a:rPr>
              <a:t>Infrastructure</a:t>
            </a:r>
          </a:p>
        </c:rich>
      </c:tx>
      <c:layout>
        <c:manualLayout>
          <c:xMode val="edge"/>
          <c:yMode val="edge"/>
          <c:x val="0.25540661583968666"/>
          <c:y val="5.876068376068376E-2"/>
        </c:manualLayout>
      </c:layout>
      <c:overlay val="0"/>
      <c:spPr>
        <a:ln>
          <a:solidFill>
            <a:srgbClr val="51A6C2"/>
          </a:solidFill>
        </a:ln>
      </c:spPr>
    </c:title>
    <c:autoTitleDeleted val="0"/>
    <c:plotArea>
      <c:layout/>
      <c:barChart>
        <c:barDir val="col"/>
        <c:grouping val="clustered"/>
        <c:varyColors val="0"/>
        <c:ser>
          <c:idx val="0"/>
          <c:order val="0"/>
          <c:tx>
            <c:strRef>
              <c:f>'slide 25'!$A$19</c:f>
              <c:strCache>
                <c:ptCount val="1"/>
                <c:pt idx="0">
                  <c:v>Energy, Sustainability, and Infrastructure</c:v>
                </c:pt>
              </c:strCache>
            </c:strRef>
          </c:tx>
          <c:spPr>
            <a:solidFill>
              <a:srgbClr val="51A6C2"/>
            </a:solidFill>
          </c:spPr>
          <c:invertIfNegative val="0"/>
          <c:cat>
            <c:numRef>
              <c:f>'slide 25'!$A$20:$A$26</c:f>
              <c:numCache>
                <c:formatCode>General</c:formatCode>
                <c:ptCount val="7"/>
                <c:pt idx="0">
                  <c:v>2013</c:v>
                </c:pt>
                <c:pt idx="1">
                  <c:v>2014</c:v>
                </c:pt>
                <c:pt idx="2">
                  <c:v>2015</c:v>
                </c:pt>
                <c:pt idx="3">
                  <c:v>2016</c:v>
                </c:pt>
                <c:pt idx="4">
                  <c:v>2017</c:v>
                </c:pt>
                <c:pt idx="5">
                  <c:v>2018</c:v>
                </c:pt>
                <c:pt idx="6">
                  <c:v>2019</c:v>
                </c:pt>
              </c:numCache>
            </c:numRef>
          </c:cat>
          <c:val>
            <c:numRef>
              <c:f>'slide 25'!$B$20:$B$26</c:f>
              <c:numCache>
                <c:formatCode>General</c:formatCode>
                <c:ptCount val="7"/>
                <c:pt idx="0">
                  <c:v>738143</c:v>
                </c:pt>
                <c:pt idx="1">
                  <c:v>699080</c:v>
                </c:pt>
                <c:pt idx="2">
                  <c:v>649501</c:v>
                </c:pt>
                <c:pt idx="3">
                  <c:v>967003</c:v>
                </c:pt>
                <c:pt idx="4">
                  <c:v>764610</c:v>
                </c:pt>
                <c:pt idx="5">
                  <c:v>1471601</c:v>
                </c:pt>
                <c:pt idx="6">
                  <c:v>1036638</c:v>
                </c:pt>
              </c:numCache>
            </c:numRef>
          </c:val>
          <c:extLst>
            <c:ext xmlns:c16="http://schemas.microsoft.com/office/drawing/2014/chart" uri="{C3380CC4-5D6E-409C-BE32-E72D297353CC}">
              <c16:uniqueId val="{00000000-B423-4C7C-A21C-E91503FF5846}"/>
            </c:ext>
          </c:extLst>
        </c:ser>
        <c:dLbls>
          <c:showLegendKey val="0"/>
          <c:showVal val="0"/>
          <c:showCatName val="0"/>
          <c:showSerName val="0"/>
          <c:showPercent val="0"/>
          <c:showBubbleSize val="0"/>
        </c:dLbls>
        <c:gapWidth val="21"/>
        <c:axId val="222045112"/>
        <c:axId val="222045504"/>
      </c:barChart>
      <c:catAx>
        <c:axId val="222045112"/>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2045504"/>
        <c:crosses val="autoZero"/>
        <c:auto val="1"/>
        <c:lblAlgn val="ctr"/>
        <c:lblOffset val="100"/>
        <c:noMultiLvlLbl val="0"/>
      </c:catAx>
      <c:valAx>
        <c:axId val="222045504"/>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2045112"/>
        <c:crosses val="autoZero"/>
        <c:crossBetween val="between"/>
        <c:majorUnit val="1000000"/>
      </c:valAx>
    </c:plotArea>
    <c:plotVisOnly val="1"/>
    <c:dispBlanksAs val="gap"/>
    <c:showDLblsOverMax val="0"/>
  </c:chart>
  <c:spPr>
    <a:ln>
      <a:noFill/>
    </a:ln>
  </c:sp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585166250271292"/>
          <c:y val="6.4102564102564097E-2"/>
        </c:manualLayout>
      </c:layout>
      <c:overlay val="0"/>
      <c:spPr>
        <a:ln>
          <a:solidFill>
            <a:srgbClr val="A16BB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25'!$A$27</c:f>
              <c:strCache>
                <c:ptCount val="1"/>
                <c:pt idx="0">
                  <c:v>Micro/Optoelectronics, Sensing, and Information Technology</c:v>
                </c:pt>
              </c:strCache>
            </c:strRef>
          </c:tx>
          <c:spPr>
            <a:solidFill>
              <a:srgbClr val="A16BB1"/>
            </a:solidFill>
          </c:spPr>
          <c:invertIfNegative val="0"/>
          <c:cat>
            <c:numRef>
              <c:f>'slide 25'!$A$28:$A$34</c:f>
              <c:numCache>
                <c:formatCode>General</c:formatCode>
                <c:ptCount val="7"/>
                <c:pt idx="0">
                  <c:v>2013</c:v>
                </c:pt>
                <c:pt idx="1">
                  <c:v>2014</c:v>
                </c:pt>
                <c:pt idx="2">
                  <c:v>2015</c:v>
                </c:pt>
                <c:pt idx="3">
                  <c:v>2016</c:v>
                </c:pt>
                <c:pt idx="4">
                  <c:v>2017</c:v>
                </c:pt>
                <c:pt idx="5">
                  <c:v>2018</c:v>
                </c:pt>
                <c:pt idx="6">
                  <c:v>2019</c:v>
                </c:pt>
              </c:numCache>
            </c:numRef>
          </c:cat>
          <c:val>
            <c:numRef>
              <c:f>'slide 25'!$B$28:$B$34</c:f>
              <c:numCache>
                <c:formatCode>General</c:formatCode>
                <c:ptCount val="7"/>
                <c:pt idx="0">
                  <c:v>1060000</c:v>
                </c:pt>
                <c:pt idx="1">
                  <c:v>262460</c:v>
                </c:pt>
                <c:pt idx="2">
                  <c:v>1108656</c:v>
                </c:pt>
                <c:pt idx="3">
                  <c:v>1043855</c:v>
                </c:pt>
                <c:pt idx="4">
                  <c:v>2490000</c:v>
                </c:pt>
                <c:pt idx="5">
                  <c:v>3721716</c:v>
                </c:pt>
                <c:pt idx="6">
                  <c:v>150003</c:v>
                </c:pt>
              </c:numCache>
            </c:numRef>
          </c:val>
          <c:extLst>
            <c:ext xmlns:c16="http://schemas.microsoft.com/office/drawing/2014/chart" uri="{C3380CC4-5D6E-409C-BE32-E72D297353CC}">
              <c16:uniqueId val="{00000000-53FC-4050-AD0C-CE7A5E9086F7}"/>
            </c:ext>
          </c:extLst>
        </c:ser>
        <c:dLbls>
          <c:showLegendKey val="0"/>
          <c:showVal val="0"/>
          <c:showCatName val="0"/>
          <c:showSerName val="0"/>
          <c:showPercent val="0"/>
          <c:showBubbleSize val="0"/>
        </c:dLbls>
        <c:gapWidth val="21"/>
        <c:axId val="222046288"/>
        <c:axId val="222046680"/>
      </c:barChart>
      <c:catAx>
        <c:axId val="222046288"/>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2046680"/>
        <c:crosses val="autoZero"/>
        <c:auto val="1"/>
        <c:lblAlgn val="ctr"/>
        <c:lblOffset val="100"/>
        <c:noMultiLvlLbl val="0"/>
      </c:catAx>
      <c:valAx>
        <c:axId val="222046680"/>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2046288"/>
        <c:crosses val="autoZero"/>
        <c:crossBetween val="between"/>
        <c:majorUnit val="1000000"/>
      </c:valAx>
    </c:plotArea>
    <c:plotVisOnly val="1"/>
    <c:dispBlanksAs val="gap"/>
    <c:showDLblsOverMax val="0"/>
  </c:chart>
  <c:spPr>
    <a:ln>
      <a:noFill/>
    </a:ln>
  </c:sp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ln>
          <a:solidFill>
            <a:srgbClr val="51C2A9"/>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26'!$A$3</c:f>
              <c:strCache>
                <c:ptCount val="1"/>
                <c:pt idx="0">
                  <c:v>Advanced Manufacturing</c:v>
                </c:pt>
              </c:strCache>
            </c:strRef>
          </c:tx>
          <c:spPr>
            <a:solidFill>
              <a:srgbClr val="51C2A9"/>
            </a:solidFill>
          </c:spPr>
          <c:invertIfNegative val="0"/>
          <c:cat>
            <c:numRef>
              <c:f>'slide 26'!$A$4:$A$10</c:f>
              <c:numCache>
                <c:formatCode>General</c:formatCode>
                <c:ptCount val="7"/>
                <c:pt idx="0">
                  <c:v>2013</c:v>
                </c:pt>
                <c:pt idx="1">
                  <c:v>2014</c:v>
                </c:pt>
                <c:pt idx="2">
                  <c:v>2015</c:v>
                </c:pt>
                <c:pt idx="3">
                  <c:v>2016</c:v>
                </c:pt>
                <c:pt idx="4">
                  <c:v>2017</c:v>
                </c:pt>
                <c:pt idx="5">
                  <c:v>2018</c:v>
                </c:pt>
                <c:pt idx="6">
                  <c:v>2019</c:v>
                </c:pt>
              </c:numCache>
            </c:numRef>
          </c:cat>
          <c:val>
            <c:numRef>
              <c:f>'slide 26'!$B$4:$B$10</c:f>
              <c:numCache>
                <c:formatCode>General</c:formatCode>
                <c:ptCount val="7"/>
                <c:pt idx="0">
                  <c:v>2925314</c:v>
                </c:pt>
                <c:pt idx="1">
                  <c:v>3424983</c:v>
                </c:pt>
                <c:pt idx="2">
                  <c:v>2806060</c:v>
                </c:pt>
                <c:pt idx="3">
                  <c:v>1197164</c:v>
                </c:pt>
                <c:pt idx="4">
                  <c:v>635142</c:v>
                </c:pt>
                <c:pt idx="5">
                  <c:v>1170224</c:v>
                </c:pt>
                <c:pt idx="6">
                  <c:v>955800</c:v>
                </c:pt>
              </c:numCache>
            </c:numRef>
          </c:val>
          <c:extLst>
            <c:ext xmlns:c16="http://schemas.microsoft.com/office/drawing/2014/chart" uri="{C3380CC4-5D6E-409C-BE32-E72D297353CC}">
              <c16:uniqueId val="{00000000-656F-423E-83B8-C96F17522D91}"/>
            </c:ext>
          </c:extLst>
        </c:ser>
        <c:dLbls>
          <c:showLegendKey val="0"/>
          <c:showVal val="0"/>
          <c:showCatName val="0"/>
          <c:showSerName val="0"/>
          <c:showPercent val="0"/>
          <c:showBubbleSize val="0"/>
        </c:dLbls>
        <c:gapWidth val="19"/>
        <c:axId val="214457840"/>
        <c:axId val="214458232"/>
      </c:barChart>
      <c:catAx>
        <c:axId val="214457840"/>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4458232"/>
        <c:crosses val="autoZero"/>
        <c:auto val="1"/>
        <c:lblAlgn val="ctr"/>
        <c:lblOffset val="100"/>
        <c:noMultiLvlLbl val="0"/>
      </c:catAx>
      <c:valAx>
        <c:axId val="214458232"/>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4457840"/>
        <c:crosses val="autoZero"/>
        <c:crossBetween val="between"/>
        <c:majorUnit val="1000000"/>
      </c:valAx>
    </c:plotArea>
    <c:plotVisOnly val="1"/>
    <c:dispBlanksAs val="gap"/>
    <c:showDLblsOverMax val="0"/>
  </c:chart>
  <c:spPr>
    <a:ln>
      <a:noFill/>
    </a:ln>
  </c:sp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ln>
          <a:solidFill>
            <a:srgbClr val="B5472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26'!$A$11</c:f>
              <c:strCache>
                <c:ptCount val="1"/>
                <c:pt idx="0">
                  <c:v>Biotechnology and Healthcare</c:v>
                </c:pt>
              </c:strCache>
            </c:strRef>
          </c:tx>
          <c:spPr>
            <a:solidFill>
              <a:srgbClr val="B54721"/>
            </a:solidFill>
          </c:spPr>
          <c:invertIfNegative val="0"/>
          <c:cat>
            <c:numRef>
              <c:f>'slide 26'!$A$12:$A$18</c:f>
              <c:numCache>
                <c:formatCode>General</c:formatCode>
                <c:ptCount val="7"/>
                <c:pt idx="0">
                  <c:v>2013</c:v>
                </c:pt>
                <c:pt idx="1">
                  <c:v>2014</c:v>
                </c:pt>
                <c:pt idx="2">
                  <c:v>2015</c:v>
                </c:pt>
                <c:pt idx="3">
                  <c:v>2016</c:v>
                </c:pt>
                <c:pt idx="4">
                  <c:v>2017</c:v>
                </c:pt>
                <c:pt idx="5">
                  <c:v>2018</c:v>
                </c:pt>
                <c:pt idx="6">
                  <c:v>2019</c:v>
                </c:pt>
              </c:numCache>
            </c:numRef>
          </c:cat>
          <c:val>
            <c:numRef>
              <c:f>'slide 26'!$B$12:$B$18</c:f>
              <c:numCache>
                <c:formatCode>General</c:formatCode>
                <c:ptCount val="7"/>
                <c:pt idx="0">
                  <c:v>704946</c:v>
                </c:pt>
                <c:pt idx="1">
                  <c:v>857319</c:v>
                </c:pt>
                <c:pt idx="2">
                  <c:v>1495451</c:v>
                </c:pt>
                <c:pt idx="3">
                  <c:v>543387</c:v>
                </c:pt>
                <c:pt idx="4">
                  <c:v>1651814</c:v>
                </c:pt>
                <c:pt idx="5">
                  <c:v>1307659</c:v>
                </c:pt>
                <c:pt idx="6">
                  <c:v>919610</c:v>
                </c:pt>
              </c:numCache>
            </c:numRef>
          </c:val>
          <c:extLst>
            <c:ext xmlns:c16="http://schemas.microsoft.com/office/drawing/2014/chart" uri="{C3380CC4-5D6E-409C-BE32-E72D297353CC}">
              <c16:uniqueId val="{00000000-3AE1-47FF-AD85-43ED8ACB301D}"/>
            </c:ext>
          </c:extLst>
        </c:ser>
        <c:dLbls>
          <c:showLegendKey val="0"/>
          <c:showVal val="0"/>
          <c:showCatName val="0"/>
          <c:showSerName val="0"/>
          <c:showPercent val="0"/>
          <c:showBubbleSize val="0"/>
        </c:dLbls>
        <c:gapWidth val="21"/>
        <c:axId val="214459016"/>
        <c:axId val="214459408"/>
      </c:barChart>
      <c:catAx>
        <c:axId val="214459016"/>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4459408"/>
        <c:crosses val="autoZero"/>
        <c:auto val="1"/>
        <c:lblAlgn val="ctr"/>
        <c:lblOffset val="100"/>
        <c:noMultiLvlLbl val="0"/>
      </c:catAx>
      <c:valAx>
        <c:axId val="214459408"/>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4459016"/>
        <c:crosses val="autoZero"/>
        <c:crossBetween val="between"/>
        <c:majorUnit val="1000000"/>
      </c:valAx>
    </c:plotArea>
    <c:plotVisOnly val="1"/>
    <c:dispBlanksAs val="gap"/>
    <c:showDLblsOverMax val="0"/>
  </c:chart>
  <c:spPr>
    <a:ln>
      <a:noFill/>
    </a:ln>
  </c:sp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mn-lt"/>
              </a:defRPr>
            </a:pPr>
            <a:r>
              <a:rPr lang="en-US" sz="1200" b="0">
                <a:latin typeface="+mn-lt"/>
              </a:rPr>
              <a:t>Energy, Sustainability, and</a:t>
            </a:r>
            <a:r>
              <a:rPr lang="en-US" sz="1200" b="0" baseline="0">
                <a:latin typeface="+mn-lt"/>
              </a:rPr>
              <a:t> </a:t>
            </a:r>
            <a:r>
              <a:rPr lang="en-US" sz="1200" b="0">
                <a:latin typeface="+mn-lt"/>
              </a:rPr>
              <a:t>Infrastructure</a:t>
            </a:r>
          </a:p>
        </c:rich>
      </c:tx>
      <c:overlay val="0"/>
      <c:spPr>
        <a:ln>
          <a:solidFill>
            <a:srgbClr val="51A6C2"/>
          </a:solidFill>
        </a:ln>
      </c:spPr>
    </c:title>
    <c:autoTitleDeleted val="0"/>
    <c:plotArea>
      <c:layout/>
      <c:barChart>
        <c:barDir val="col"/>
        <c:grouping val="clustered"/>
        <c:varyColors val="0"/>
        <c:ser>
          <c:idx val="0"/>
          <c:order val="0"/>
          <c:tx>
            <c:strRef>
              <c:f>'slide 26'!$A$19</c:f>
              <c:strCache>
                <c:ptCount val="1"/>
                <c:pt idx="0">
                  <c:v>Energy, Sustainability, and Infrastructure</c:v>
                </c:pt>
              </c:strCache>
            </c:strRef>
          </c:tx>
          <c:spPr>
            <a:solidFill>
              <a:srgbClr val="51A6C2"/>
            </a:solidFill>
          </c:spPr>
          <c:invertIfNegative val="0"/>
          <c:cat>
            <c:numRef>
              <c:f>'slide 26'!$A$20:$A$26</c:f>
              <c:numCache>
                <c:formatCode>General</c:formatCode>
                <c:ptCount val="7"/>
                <c:pt idx="0">
                  <c:v>2013</c:v>
                </c:pt>
                <c:pt idx="1">
                  <c:v>2014</c:v>
                </c:pt>
                <c:pt idx="2">
                  <c:v>2015</c:v>
                </c:pt>
                <c:pt idx="3">
                  <c:v>2016</c:v>
                </c:pt>
                <c:pt idx="4">
                  <c:v>2017</c:v>
                </c:pt>
                <c:pt idx="5">
                  <c:v>2018</c:v>
                </c:pt>
                <c:pt idx="6">
                  <c:v>2019</c:v>
                </c:pt>
              </c:numCache>
            </c:numRef>
          </c:cat>
          <c:val>
            <c:numRef>
              <c:f>'slide 26'!$B$20:$B$26</c:f>
              <c:numCache>
                <c:formatCode>General</c:formatCode>
                <c:ptCount val="7"/>
                <c:pt idx="0">
                  <c:v>1797704</c:v>
                </c:pt>
                <c:pt idx="1">
                  <c:v>1932315</c:v>
                </c:pt>
                <c:pt idx="2">
                  <c:v>1544966</c:v>
                </c:pt>
                <c:pt idx="3">
                  <c:v>1749278</c:v>
                </c:pt>
                <c:pt idx="4">
                  <c:v>2803209</c:v>
                </c:pt>
                <c:pt idx="5">
                  <c:v>3787918</c:v>
                </c:pt>
                <c:pt idx="6">
                  <c:v>2528705</c:v>
                </c:pt>
              </c:numCache>
            </c:numRef>
          </c:val>
          <c:extLst>
            <c:ext xmlns:c16="http://schemas.microsoft.com/office/drawing/2014/chart" uri="{C3380CC4-5D6E-409C-BE32-E72D297353CC}">
              <c16:uniqueId val="{00000000-52EB-480E-8360-C7074778F0C8}"/>
            </c:ext>
          </c:extLst>
        </c:ser>
        <c:dLbls>
          <c:showLegendKey val="0"/>
          <c:showVal val="0"/>
          <c:showCatName val="0"/>
          <c:showSerName val="0"/>
          <c:showPercent val="0"/>
          <c:showBubbleSize val="0"/>
        </c:dLbls>
        <c:gapWidth val="21"/>
        <c:axId val="214460192"/>
        <c:axId val="215047504"/>
      </c:barChart>
      <c:catAx>
        <c:axId val="214460192"/>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5047504"/>
        <c:crosses val="autoZero"/>
        <c:auto val="1"/>
        <c:lblAlgn val="ctr"/>
        <c:lblOffset val="100"/>
        <c:noMultiLvlLbl val="0"/>
      </c:catAx>
      <c:valAx>
        <c:axId val="215047504"/>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4460192"/>
        <c:crosses val="autoZero"/>
        <c:crossBetween val="between"/>
        <c:majorUnit val="1000000"/>
      </c:valAx>
    </c:plotArea>
    <c:plotVisOnly val="1"/>
    <c:dispBlanksAs val="gap"/>
    <c:showDLblsOverMax val="0"/>
  </c:chart>
  <c:spPr>
    <a:ln>
      <a:noFill/>
    </a:ln>
  </c:sp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253135024788567"/>
          <c:y val="4.807692307692308E-2"/>
        </c:manualLayout>
      </c:layout>
      <c:overlay val="0"/>
      <c:spPr>
        <a:ln>
          <a:solidFill>
            <a:srgbClr val="A16BB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26'!$A$27</c:f>
              <c:strCache>
                <c:ptCount val="1"/>
                <c:pt idx="0">
                  <c:v>Micro/Optoelectronics, Sensing, and Information Technology</c:v>
                </c:pt>
              </c:strCache>
            </c:strRef>
          </c:tx>
          <c:spPr>
            <a:solidFill>
              <a:srgbClr val="A16BB1"/>
            </a:solidFill>
          </c:spPr>
          <c:invertIfNegative val="0"/>
          <c:cat>
            <c:numRef>
              <c:f>'slide 26'!$A$28:$A$34</c:f>
              <c:numCache>
                <c:formatCode>General</c:formatCode>
                <c:ptCount val="7"/>
                <c:pt idx="0">
                  <c:v>2013</c:v>
                </c:pt>
                <c:pt idx="1">
                  <c:v>2014</c:v>
                </c:pt>
                <c:pt idx="2">
                  <c:v>2015</c:v>
                </c:pt>
                <c:pt idx="3">
                  <c:v>2016</c:v>
                </c:pt>
                <c:pt idx="4">
                  <c:v>2017</c:v>
                </c:pt>
                <c:pt idx="5">
                  <c:v>2018</c:v>
                </c:pt>
                <c:pt idx="6">
                  <c:v>2019</c:v>
                </c:pt>
              </c:numCache>
            </c:numRef>
          </c:cat>
          <c:val>
            <c:numRef>
              <c:f>'slide 26'!$B$28:$B$34</c:f>
              <c:numCache>
                <c:formatCode>General</c:formatCode>
                <c:ptCount val="7"/>
                <c:pt idx="0">
                  <c:v>2006802</c:v>
                </c:pt>
                <c:pt idx="1">
                  <c:v>1313943</c:v>
                </c:pt>
                <c:pt idx="2">
                  <c:v>1370002</c:v>
                </c:pt>
                <c:pt idx="3">
                  <c:v>1267166</c:v>
                </c:pt>
                <c:pt idx="4">
                  <c:v>1813468</c:v>
                </c:pt>
                <c:pt idx="5">
                  <c:v>1054140</c:v>
                </c:pt>
                <c:pt idx="6">
                  <c:v>916647</c:v>
                </c:pt>
              </c:numCache>
            </c:numRef>
          </c:val>
          <c:extLst>
            <c:ext xmlns:c16="http://schemas.microsoft.com/office/drawing/2014/chart" uri="{C3380CC4-5D6E-409C-BE32-E72D297353CC}">
              <c16:uniqueId val="{00000000-FBBF-4E21-936D-424C6A9E779C}"/>
            </c:ext>
          </c:extLst>
        </c:ser>
        <c:dLbls>
          <c:showLegendKey val="0"/>
          <c:showVal val="0"/>
          <c:showCatName val="0"/>
          <c:showSerName val="0"/>
          <c:showPercent val="0"/>
          <c:showBubbleSize val="0"/>
        </c:dLbls>
        <c:gapWidth val="21"/>
        <c:axId val="215048288"/>
        <c:axId val="215048680"/>
      </c:barChart>
      <c:catAx>
        <c:axId val="215048288"/>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5048680"/>
        <c:crosses val="autoZero"/>
        <c:auto val="1"/>
        <c:lblAlgn val="ctr"/>
        <c:lblOffset val="100"/>
        <c:noMultiLvlLbl val="0"/>
      </c:catAx>
      <c:valAx>
        <c:axId val="215048680"/>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5048288"/>
        <c:crosses val="autoZero"/>
        <c:crossBetween val="between"/>
        <c:majorUnit val="1000000"/>
      </c:valAx>
    </c:plotArea>
    <c:plotVisOnly val="1"/>
    <c:dispBlanksAs val="gap"/>
    <c:showDLblsOverMax val="0"/>
  </c:chart>
  <c:spPr>
    <a:ln>
      <a:noFill/>
    </a:ln>
  </c:sp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12236317682515"/>
          <c:y val="0.13343108897102149"/>
          <c:w val="0.43308167361432753"/>
          <c:h val="0.75126412769832329"/>
        </c:manualLayout>
      </c:layout>
      <c:pieChart>
        <c:varyColors val="1"/>
        <c:ser>
          <c:idx val="0"/>
          <c:order val="0"/>
          <c:tx>
            <c:strRef>
              <c:f>'slide 27'!$A$3</c:f>
              <c:strCache>
                <c:ptCount val="1"/>
                <c:pt idx="0">
                  <c:v>Category</c:v>
                </c:pt>
              </c:strCache>
            </c:strRef>
          </c:tx>
          <c:spPr>
            <a:ln w="38100">
              <a:solidFill>
                <a:schemeClr val="bg1"/>
              </a:solidFill>
            </a:ln>
          </c:spPr>
          <c:dPt>
            <c:idx val="0"/>
            <c:bubble3D val="0"/>
            <c:spPr>
              <a:solidFill>
                <a:srgbClr val="51C2A9"/>
              </a:solidFill>
              <a:ln w="38100">
                <a:solidFill>
                  <a:schemeClr val="bg1"/>
                </a:solidFill>
              </a:ln>
            </c:spPr>
            <c:extLst>
              <c:ext xmlns:c16="http://schemas.microsoft.com/office/drawing/2014/chart" uri="{C3380CC4-5D6E-409C-BE32-E72D297353CC}">
                <c16:uniqueId val="{00000001-F2D2-4CA8-AB6A-8A5ED010EC4A}"/>
              </c:ext>
            </c:extLst>
          </c:dPt>
          <c:dPt>
            <c:idx val="1"/>
            <c:bubble3D val="0"/>
            <c:spPr>
              <a:pattFill prst="dkHorz">
                <a:fgClr>
                  <a:srgbClr val="51C2A9"/>
                </a:fgClr>
                <a:bgClr>
                  <a:schemeClr val="bg1"/>
                </a:bgClr>
              </a:pattFill>
              <a:ln w="38100">
                <a:solidFill>
                  <a:schemeClr val="bg1"/>
                </a:solidFill>
              </a:ln>
            </c:spPr>
            <c:extLst>
              <c:ext xmlns:c16="http://schemas.microsoft.com/office/drawing/2014/chart" uri="{C3380CC4-5D6E-409C-BE32-E72D297353CC}">
                <c16:uniqueId val="{00000003-F2D2-4CA8-AB6A-8A5ED010EC4A}"/>
              </c:ext>
            </c:extLst>
          </c:dPt>
          <c:dPt>
            <c:idx val="2"/>
            <c:bubble3D val="0"/>
            <c:spPr>
              <a:solidFill>
                <a:srgbClr val="B54721"/>
              </a:solidFill>
              <a:ln w="38100">
                <a:solidFill>
                  <a:schemeClr val="bg1"/>
                </a:solidFill>
              </a:ln>
            </c:spPr>
            <c:extLst>
              <c:ext xmlns:c16="http://schemas.microsoft.com/office/drawing/2014/chart" uri="{C3380CC4-5D6E-409C-BE32-E72D297353CC}">
                <c16:uniqueId val="{00000005-F2D2-4CA8-AB6A-8A5ED010EC4A}"/>
              </c:ext>
            </c:extLst>
          </c:dPt>
          <c:dPt>
            <c:idx val="3"/>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7-F2D2-4CA8-AB6A-8A5ED010EC4A}"/>
              </c:ext>
            </c:extLst>
          </c:dPt>
          <c:dPt>
            <c:idx val="4"/>
            <c:bubble3D val="0"/>
            <c:spPr>
              <a:solidFill>
                <a:srgbClr val="51A6C2"/>
              </a:solidFill>
              <a:ln w="38100">
                <a:solidFill>
                  <a:schemeClr val="bg1"/>
                </a:solidFill>
              </a:ln>
            </c:spPr>
            <c:extLst>
              <c:ext xmlns:c16="http://schemas.microsoft.com/office/drawing/2014/chart" uri="{C3380CC4-5D6E-409C-BE32-E72D297353CC}">
                <c16:uniqueId val="{00000009-F2D2-4CA8-AB6A-8A5ED010EC4A}"/>
              </c:ext>
            </c:extLst>
          </c:dPt>
          <c:dPt>
            <c:idx val="5"/>
            <c:bubble3D val="0"/>
            <c:spPr>
              <a:pattFill prst="wdUpDiag">
                <a:fgClr>
                  <a:srgbClr val="51A6C2"/>
                </a:fgClr>
                <a:bgClr>
                  <a:schemeClr val="bg1"/>
                </a:bgClr>
              </a:pattFill>
              <a:ln w="38100">
                <a:solidFill>
                  <a:schemeClr val="bg1"/>
                </a:solidFill>
              </a:ln>
            </c:spPr>
            <c:extLst>
              <c:ext xmlns:c16="http://schemas.microsoft.com/office/drawing/2014/chart" uri="{C3380CC4-5D6E-409C-BE32-E72D297353CC}">
                <c16:uniqueId val="{0000000B-F2D2-4CA8-AB6A-8A5ED010EC4A}"/>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F2D2-4CA8-AB6A-8A5ED010EC4A}"/>
              </c:ext>
            </c:extLst>
          </c:dPt>
          <c:dPt>
            <c:idx val="7"/>
            <c:bubble3D val="0"/>
            <c:spPr>
              <a:pattFill prst="dkVert">
                <a:fgClr>
                  <a:srgbClr val="A16BB1"/>
                </a:fgClr>
                <a:bgClr>
                  <a:schemeClr val="bg1"/>
                </a:bgClr>
              </a:pattFill>
              <a:ln w="38100">
                <a:solidFill>
                  <a:schemeClr val="bg1"/>
                </a:solidFill>
              </a:ln>
            </c:spPr>
            <c:extLst>
              <c:ext xmlns:c16="http://schemas.microsoft.com/office/drawing/2014/chart" uri="{C3380CC4-5D6E-409C-BE32-E72D297353CC}">
                <c16:uniqueId val="{0000000F-F2D2-4CA8-AB6A-8A5ED010EC4A}"/>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F2D2-4CA8-AB6A-8A5ED010EC4A}"/>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F2D2-4CA8-AB6A-8A5ED010EC4A}"/>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F2D2-4CA8-AB6A-8A5ED010EC4A}"/>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F2D2-4CA8-AB6A-8A5ED010EC4A}"/>
              </c:ext>
            </c:extLst>
          </c:dPt>
          <c:dLbls>
            <c:dLbl>
              <c:idx val="0"/>
              <c:layout>
                <c:manualLayout>
                  <c:x val="2.3586201030426752E-2"/>
                  <c:y val="-0.11893870409056011"/>
                </c:manualLayout>
              </c:layout>
              <c:tx>
                <c:rich>
                  <a:bodyPr/>
                  <a:lstStyle/>
                  <a:p>
                    <a:r>
                      <a:rPr lang="en-US"/>
                      <a:t>Advanced Manufacturing
15%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F2D2-4CA8-AB6A-8A5ED010EC4A}"/>
                </c:ext>
              </c:extLst>
            </c:dLbl>
            <c:dLbl>
              <c:idx val="1"/>
              <c:delete val="1"/>
              <c:extLst>
                <c:ext xmlns:c15="http://schemas.microsoft.com/office/drawing/2012/chart" uri="{CE6537A1-D6FC-4f65-9D91-7224C49458BB}"/>
                <c:ext xmlns:c16="http://schemas.microsoft.com/office/drawing/2014/chart" uri="{C3380CC4-5D6E-409C-BE32-E72D297353CC}">
                  <c16:uniqueId val="{00000003-F2D2-4CA8-AB6A-8A5ED010EC4A}"/>
                </c:ext>
              </c:extLst>
            </c:dLbl>
            <c:dLbl>
              <c:idx val="2"/>
              <c:layout>
                <c:manualLayout>
                  <c:x val="0.16867429765723729"/>
                  <c:y val="2.8252941596586124E-2"/>
                </c:manualLayout>
              </c:layout>
              <c:tx>
                <c:rich>
                  <a:bodyPr/>
                  <a:lstStyle/>
                  <a:p>
                    <a:r>
                      <a:rPr lang="en-US"/>
                      <a:t>Biotechnology and Healthcare
23%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2D2-4CA8-AB6A-8A5ED010EC4A}"/>
                </c:ext>
              </c:extLst>
            </c:dLbl>
            <c:dLbl>
              <c:idx val="3"/>
              <c:delete val="1"/>
              <c:extLst>
                <c:ext xmlns:c15="http://schemas.microsoft.com/office/drawing/2012/chart" uri="{CE6537A1-D6FC-4f65-9D91-7224C49458BB}"/>
                <c:ext xmlns:c16="http://schemas.microsoft.com/office/drawing/2014/chart" uri="{C3380CC4-5D6E-409C-BE32-E72D297353CC}">
                  <c16:uniqueId val="{00000007-F2D2-4CA8-AB6A-8A5ED010EC4A}"/>
                </c:ext>
              </c:extLst>
            </c:dLbl>
            <c:dLbl>
              <c:idx val="4"/>
              <c:delete val="1"/>
              <c:extLst>
                <c:ext xmlns:c15="http://schemas.microsoft.com/office/drawing/2012/chart" uri="{CE6537A1-D6FC-4f65-9D91-7224C49458BB}"/>
                <c:ext xmlns:c16="http://schemas.microsoft.com/office/drawing/2014/chart" uri="{C3380CC4-5D6E-409C-BE32-E72D297353CC}">
                  <c16:uniqueId val="{00000009-F2D2-4CA8-AB6A-8A5ED010EC4A}"/>
                </c:ext>
              </c:extLst>
            </c:dLbl>
            <c:dLbl>
              <c:idx val="5"/>
              <c:layout>
                <c:manualLayout>
                  <c:x val="0.41200003645377659"/>
                  <c:y val="-0.10756791561769065"/>
                </c:manualLayout>
              </c:layout>
              <c:tx>
                <c:rich>
                  <a:bodyPr/>
                  <a:lstStyle/>
                  <a:p>
                    <a:r>
                      <a:rPr lang="en-US" sz="1300" b="0" i="0" u="none" strike="noStrike" kern="1200" baseline="0">
                        <a:solidFill>
                          <a:sysClr val="windowText" lastClr="000000"/>
                        </a:solidFill>
                      </a:rPr>
                      <a:t>Energy, Sustainability, and Infrastructure</a:t>
                    </a:r>
                  </a:p>
                  <a:p>
                    <a:r>
                      <a:rPr lang="en-US" sz="1100" b="0" i="0" u="none" strike="noStrike" kern="1200" baseline="0">
                        <a:solidFill>
                          <a:sysClr val="windowText" lastClr="000000"/>
                        </a:solidFill>
                      </a:rPr>
                      <a:t>47%</a:t>
                    </a:r>
                    <a:endParaRPr lang="en-US"/>
                  </a:p>
                </c:rich>
              </c:tx>
              <c:showLegendKey val="0"/>
              <c:showVal val="0"/>
              <c:showCatName val="1"/>
              <c:showSerName val="0"/>
              <c:showPercent val="1"/>
              <c:showBubbleSize val="0"/>
              <c:extLst>
                <c:ext xmlns:c15="http://schemas.microsoft.com/office/drawing/2012/chart" uri="{CE6537A1-D6FC-4f65-9D91-7224C49458BB}">
                  <c15:layout>
                    <c:manualLayout>
                      <c:w val="0.20500765529308834"/>
                      <c:h val="0.20790816326530609"/>
                    </c:manualLayout>
                  </c15:layout>
                  <c15:showDataLabelsRange val="0"/>
                </c:ext>
                <c:ext xmlns:c16="http://schemas.microsoft.com/office/drawing/2014/chart" uri="{C3380CC4-5D6E-409C-BE32-E72D297353CC}">
                  <c16:uniqueId val="{0000000B-F2D2-4CA8-AB6A-8A5ED010EC4A}"/>
                </c:ext>
              </c:extLst>
            </c:dLbl>
            <c:dLbl>
              <c:idx val="6"/>
              <c:layout>
                <c:manualLayout>
                  <c:x val="-0.25244576957252091"/>
                  <c:y val="-0.22271677512566193"/>
                </c:manualLayout>
              </c:layout>
              <c:tx>
                <c:rich>
                  <a:bodyPr/>
                  <a:lstStyle/>
                  <a:p>
                    <a:r>
                      <a:rPr lang="en-US" sz="1300" b="0" i="0" u="none" strike="noStrike" kern="1200" baseline="0">
                        <a:solidFill>
                          <a:sysClr val="windowText" lastClr="000000"/>
                        </a:solidFill>
                      </a:rPr>
                      <a:t>Micro/Optoelectronics, Sensing, and Information Technology
16%</a:t>
                    </a:r>
                  </a:p>
                </c:rich>
              </c:tx>
              <c:showLegendKey val="0"/>
              <c:showVal val="0"/>
              <c:showCatName val="1"/>
              <c:showSerName val="0"/>
              <c:showPercent val="1"/>
              <c:showBubbleSize val="0"/>
              <c:extLst>
                <c:ext xmlns:c15="http://schemas.microsoft.com/office/drawing/2012/chart" uri="{CE6537A1-D6FC-4f65-9D91-7224C49458BB}">
                  <c15:layout>
                    <c:manualLayout>
                      <c:w val="0.23742400474530526"/>
                      <c:h val="0.25822268914732271"/>
                    </c:manualLayout>
                  </c15:layout>
                  <c15:showDataLabelsRange val="0"/>
                </c:ext>
                <c:ext xmlns:c16="http://schemas.microsoft.com/office/drawing/2014/chart" uri="{C3380CC4-5D6E-409C-BE32-E72D297353CC}">
                  <c16:uniqueId val="{0000000D-F2D2-4CA8-AB6A-8A5ED010EC4A}"/>
                </c:ext>
              </c:extLst>
            </c:dLbl>
            <c:dLbl>
              <c:idx val="7"/>
              <c:delete val="1"/>
              <c:extLst>
                <c:ext xmlns:c15="http://schemas.microsoft.com/office/drawing/2012/chart" uri="{CE6537A1-D6FC-4f65-9D91-7224C49458BB}"/>
                <c:ext xmlns:c16="http://schemas.microsoft.com/office/drawing/2014/chart" uri="{C3380CC4-5D6E-409C-BE32-E72D297353CC}">
                  <c16:uniqueId val="{0000000F-F2D2-4CA8-AB6A-8A5ED010EC4A}"/>
                </c:ext>
              </c:extLst>
            </c:dLbl>
            <c:spPr>
              <a:noFill/>
              <a:ln>
                <a:noFill/>
              </a:ln>
              <a:effectLst/>
            </c:spPr>
            <c:txPr>
              <a:bodyPr/>
              <a:lstStyle/>
              <a:p>
                <a:pPr>
                  <a:defRPr sz="130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'slide 27'!$A$4:$A$11</c:f>
              <c:strCache>
                <c:ptCount val="8"/>
                <c:pt idx="0">
                  <c:v>Advanced Manufacturing - Direct Support</c:v>
                </c:pt>
                <c:pt idx="1">
                  <c:v>Advanced Manufacturing - Associated Project Support</c:v>
                </c:pt>
                <c:pt idx="2">
                  <c:v>Biotechnology and Healthcare - Direct Support</c:v>
                </c:pt>
                <c:pt idx="3">
                  <c:v>Biotechnology and Healthcare - Associated Project Support</c:v>
                </c:pt>
                <c:pt idx="4">
                  <c:v>Energy, Sustainability, and Infrastructure - Direct Support</c:v>
                </c:pt>
                <c:pt idx="5">
                  <c:v>Energy, Sustainability, and Infrastructure - Associated Project Support</c:v>
                </c:pt>
                <c:pt idx="6">
                  <c:v>Micro/Optoelectronics, Sensing, and Information Technology - Direct Support</c:v>
                </c:pt>
                <c:pt idx="7">
                  <c:v>Micro/Optoelectronics, Sensing, and Information Technology - Associated Project Support</c:v>
                </c:pt>
              </c:strCache>
            </c:strRef>
          </c:cat>
          <c:val>
            <c:numRef>
              <c:f>'slide 27'!$B$4:$B$11</c:f>
              <c:numCache>
                <c:formatCode>General</c:formatCode>
                <c:ptCount val="8"/>
                <c:pt idx="0">
                  <c:v>11310453</c:v>
                </c:pt>
                <c:pt idx="1">
                  <c:v>7374970</c:v>
                </c:pt>
                <c:pt idx="2">
                  <c:v>17026973</c:v>
                </c:pt>
                <c:pt idx="3">
                  <c:v>11589949</c:v>
                </c:pt>
                <c:pt idx="4">
                  <c:v>33039222</c:v>
                </c:pt>
                <c:pt idx="5">
                  <c:v>25239573</c:v>
                </c:pt>
                <c:pt idx="6">
                  <c:v>11883319</c:v>
                </c:pt>
                <c:pt idx="7">
                  <c:v>7773510</c:v>
                </c:pt>
              </c:numCache>
            </c:numRef>
          </c:val>
          <c:extLst>
            <c:ext xmlns:c16="http://schemas.microsoft.com/office/drawing/2014/chart" uri="{C3380CC4-5D6E-409C-BE32-E72D297353CC}">
              <c16:uniqueId val="{00000018-F2D2-4CA8-AB6A-8A5ED010EC4A}"/>
            </c:ext>
          </c:extLst>
        </c:ser>
        <c:dLbls>
          <c:showLegendKey val="0"/>
          <c:showVal val="0"/>
          <c:showCatName val="1"/>
          <c:showSerName val="0"/>
          <c:showPercent val="1"/>
          <c:showBubbleSize val="0"/>
          <c:showLeaderLines val="0"/>
        </c:dLbls>
        <c:firstSliceAng val="287"/>
      </c:pieChart>
    </c:plotArea>
    <c:plotVisOnly val="1"/>
    <c:dispBlanksAs val="gap"/>
    <c:showDLblsOverMax val="0"/>
  </c:chart>
  <c:spPr>
    <a:noFill/>
    <a:ln>
      <a:noFill/>
    </a:ln>
  </c:sp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4147606549183"/>
          <c:y val="7.4786363913813117E-2"/>
          <c:w val="0.50107189726284218"/>
          <c:h val="0.81569843740462677"/>
        </c:manualLayout>
      </c:layout>
      <c:pieChart>
        <c:varyColors val="1"/>
        <c:ser>
          <c:idx val="0"/>
          <c:order val="0"/>
          <c:tx>
            <c:strRef>
              <c:f>'slide 28'!$A$3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74DB-4B6C-BD04-2C46A0C31D8D}"/>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74DB-4B6C-BD04-2C46A0C31D8D}"/>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74DB-4B6C-BD04-2C46A0C31D8D}"/>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74DB-4B6C-BD04-2C46A0C31D8D}"/>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74DB-4B6C-BD04-2C46A0C31D8D}"/>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74DB-4B6C-BD04-2C46A0C31D8D}"/>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74DB-4B6C-BD04-2C46A0C31D8D}"/>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74DB-4B6C-BD04-2C46A0C31D8D}"/>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74DB-4B6C-BD04-2C46A0C31D8D}"/>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74DB-4B6C-BD04-2C46A0C31D8D}"/>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74DB-4B6C-BD04-2C46A0C31D8D}"/>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74DB-4B6C-BD04-2C46A0C31D8D}"/>
              </c:ext>
            </c:extLst>
          </c:dPt>
          <c:dLbls>
            <c:dLbl>
              <c:idx val="0"/>
              <c:layout>
                <c:manualLayout>
                  <c:x val="3.9813116400222698E-2"/>
                  <c:y val="4.0271834227243335E-2"/>
                </c:manualLayout>
              </c:layout>
              <c:tx>
                <c:rich>
                  <a:bodyPr/>
                  <a:lstStyle/>
                  <a:p>
                    <a:r>
                      <a:rPr lang="en-US"/>
                      <a:t>ERC Awards
46%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4DB-4B6C-BD04-2C46A0C31D8D}"/>
                </c:ext>
              </c:extLst>
            </c:dLbl>
            <c:dLbl>
              <c:idx val="1"/>
              <c:delete val="1"/>
              <c:extLst>
                <c:ext xmlns:c15="http://schemas.microsoft.com/office/drawing/2012/chart" uri="{CE6537A1-D6FC-4f65-9D91-7224C49458BB}"/>
                <c:ext xmlns:c16="http://schemas.microsoft.com/office/drawing/2014/chart" uri="{C3380CC4-5D6E-409C-BE32-E72D297353CC}">
                  <c16:uniqueId val="{00000003-74DB-4B6C-BD04-2C46A0C31D8D}"/>
                </c:ext>
              </c:extLst>
            </c:dLbl>
            <c:dLbl>
              <c:idx val="2"/>
              <c:delete val="1"/>
              <c:extLst>
                <c:ext xmlns:c15="http://schemas.microsoft.com/office/drawing/2012/chart" uri="{CE6537A1-D6FC-4f65-9D91-7224C49458BB}"/>
                <c:ext xmlns:c16="http://schemas.microsoft.com/office/drawing/2014/chart" uri="{C3380CC4-5D6E-409C-BE32-E72D297353CC}">
                  <c16:uniqueId val="{00000005-74DB-4B6C-BD04-2C46A0C31D8D}"/>
                </c:ext>
              </c:extLst>
            </c:dLbl>
            <c:dLbl>
              <c:idx val="3"/>
              <c:layout>
                <c:manualLayout>
                  <c:x val="-3.8767654043244629E-2"/>
                  <c:y val="-1.7108435573460295E-2"/>
                </c:manualLayout>
              </c:layout>
              <c:tx>
                <c:rich>
                  <a:bodyPr/>
                  <a:lstStyle/>
                  <a:p>
                    <a:r>
                      <a:rPr lang="en-US"/>
                      <a:t>Other NSF
22%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4DB-4B6C-BD04-2C46A0C31D8D}"/>
                </c:ext>
              </c:extLst>
            </c:dLbl>
            <c:dLbl>
              <c:idx val="4"/>
              <c:delete val="1"/>
              <c:extLst>
                <c:ext xmlns:c15="http://schemas.microsoft.com/office/drawing/2012/chart" uri="{CE6537A1-D6FC-4f65-9D91-7224C49458BB}"/>
                <c:ext xmlns:c16="http://schemas.microsoft.com/office/drawing/2014/chart" uri="{C3380CC4-5D6E-409C-BE32-E72D297353CC}">
                  <c16:uniqueId val="{00000009-74DB-4B6C-BD04-2C46A0C31D8D}"/>
                </c:ext>
              </c:extLst>
            </c:dLbl>
            <c:dLbl>
              <c:idx val="5"/>
              <c:layout>
                <c:manualLayout>
                  <c:x val="-5.5643513310836147E-2"/>
                  <c:y val="-3.6480142017131699E-2"/>
                </c:manualLayout>
              </c:layout>
              <c:tx>
                <c:rich>
                  <a:bodyPr/>
                  <a:lstStyle/>
                  <a:p>
                    <a:r>
                      <a:rPr lang="en-US"/>
                      <a:t>Non-NSF Government</a:t>
                    </a:r>
                  </a:p>
                  <a:p>
                    <a:r>
                      <a:rPr lang="en-US"/>
                      <a:t>16%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74DB-4B6C-BD04-2C46A0C31D8D}"/>
                </c:ext>
              </c:extLst>
            </c:dLbl>
            <c:dLbl>
              <c:idx val="6"/>
              <c:layout>
                <c:manualLayout>
                  <c:x val="-3.8832333458317748E-2"/>
                  <c:y val="6.7320800016276742E-3"/>
                </c:manualLayout>
              </c:layout>
              <c:tx>
                <c:rich>
                  <a:bodyPr/>
                  <a:lstStyle/>
                  <a:p>
                    <a:r>
                      <a:rPr lang="en-US"/>
                      <a:t>Industry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74DB-4B6C-BD04-2C46A0C31D8D}"/>
                </c:ext>
              </c:extLst>
            </c:dLbl>
            <c:dLbl>
              <c:idx val="7"/>
              <c:delete val="1"/>
              <c:extLst>
                <c:ext xmlns:c15="http://schemas.microsoft.com/office/drawing/2012/chart" uri="{CE6537A1-D6FC-4f65-9D91-7224C49458BB}"/>
                <c:ext xmlns:c16="http://schemas.microsoft.com/office/drawing/2014/chart" uri="{C3380CC4-5D6E-409C-BE32-E72D297353CC}">
                  <c16:uniqueId val="{0000000F-74DB-4B6C-BD04-2C46A0C31D8D}"/>
                </c:ext>
              </c:extLst>
            </c:dLbl>
            <c:dLbl>
              <c:idx val="8"/>
              <c:layout>
                <c:manualLayout>
                  <c:x val="-3.9246674421379149E-2"/>
                  <c:y val="3.0728869489139943E-2"/>
                </c:manualLayout>
              </c:layout>
              <c:tx>
                <c:rich>
                  <a:bodyPr/>
                  <a:lstStyle/>
                  <a:p>
                    <a:r>
                      <a:rPr lang="en-US"/>
                      <a:t>University
10%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74DB-4B6C-BD04-2C46A0C31D8D}"/>
                </c:ext>
              </c:extLst>
            </c:dLbl>
            <c:dLbl>
              <c:idx val="9"/>
              <c:delete val="1"/>
              <c:extLst>
                <c:ext xmlns:c15="http://schemas.microsoft.com/office/drawing/2012/chart" uri="{CE6537A1-D6FC-4f65-9D91-7224C49458BB}"/>
                <c:ext xmlns:c16="http://schemas.microsoft.com/office/drawing/2014/chart" uri="{C3380CC4-5D6E-409C-BE32-E72D297353CC}">
                  <c16:uniqueId val="{00000013-74DB-4B6C-BD04-2C46A0C31D8D}"/>
                </c:ext>
              </c:extLst>
            </c:dLbl>
            <c:dLbl>
              <c:idx val="10"/>
              <c:delete val="1"/>
              <c:extLst>
                <c:ext xmlns:c15="http://schemas.microsoft.com/office/drawing/2012/chart" uri="{CE6537A1-D6FC-4f65-9D91-7224C49458BB}"/>
                <c:ext xmlns:c16="http://schemas.microsoft.com/office/drawing/2014/chart" uri="{C3380CC4-5D6E-409C-BE32-E72D297353CC}">
                  <c16:uniqueId val="{00000015-74DB-4B6C-BD04-2C46A0C31D8D}"/>
                </c:ext>
              </c:extLst>
            </c:dLbl>
            <c:dLbl>
              <c:idx val="11"/>
              <c:layout>
                <c:manualLayout>
                  <c:x val="0.10529699412573436"/>
                  <c:y val="0"/>
                </c:manualLayout>
              </c:layout>
              <c:tx>
                <c:rich>
                  <a:bodyPr/>
                  <a:lstStyle/>
                  <a:p>
                    <a:r>
                      <a:rPr lang="en-US"/>
                      <a:t>Other Sources
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74DB-4B6C-BD04-2C46A0C31D8D}"/>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28'!$A$4:$A$15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28'!$B$4:$B$15</c:f>
              <c:numCache>
                <c:formatCode>General</c:formatCode>
                <c:ptCount val="12"/>
                <c:pt idx="0">
                  <c:v>8534569</c:v>
                </c:pt>
                <c:pt idx="1">
                  <c:v>0</c:v>
                </c:pt>
                <c:pt idx="2">
                  <c:v>128483</c:v>
                </c:pt>
                <c:pt idx="3">
                  <c:v>4070970</c:v>
                </c:pt>
                <c:pt idx="4">
                  <c:v>484838</c:v>
                </c:pt>
                <c:pt idx="5">
                  <c:v>2415820</c:v>
                </c:pt>
                <c:pt idx="6">
                  <c:v>955800</c:v>
                </c:pt>
                <c:pt idx="7">
                  <c:v>110000</c:v>
                </c:pt>
                <c:pt idx="8">
                  <c:v>1206763</c:v>
                </c:pt>
                <c:pt idx="9">
                  <c:v>635580</c:v>
                </c:pt>
                <c:pt idx="10">
                  <c:v>0</c:v>
                </c:pt>
                <c:pt idx="11">
                  <c:v>142600</c:v>
                </c:pt>
              </c:numCache>
            </c:numRef>
          </c:val>
          <c:extLst>
            <c:ext xmlns:c16="http://schemas.microsoft.com/office/drawing/2014/chart" uri="{C3380CC4-5D6E-409C-BE32-E72D297353CC}">
              <c16:uniqueId val="{00000018-74DB-4B6C-BD04-2C46A0C31D8D}"/>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47399260109922"/>
          <c:y val="0.15548443051815183"/>
          <c:w val="0.42063856632132013"/>
          <c:h val="0.78382495103393968"/>
        </c:manualLayout>
      </c:layout>
      <c:pieChart>
        <c:varyColors val="1"/>
        <c:ser>
          <c:idx val="0"/>
          <c:order val="0"/>
          <c:tx>
            <c:strRef>
              <c:f>'slide 29'!$A$3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31B1-4E79-A282-FACBF8A0A3DE}"/>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31B1-4E79-A282-FACBF8A0A3DE}"/>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31B1-4E79-A282-FACBF8A0A3DE}"/>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31B1-4E79-A282-FACBF8A0A3DE}"/>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31B1-4E79-A282-FACBF8A0A3DE}"/>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31B1-4E79-A282-FACBF8A0A3DE}"/>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31B1-4E79-A282-FACBF8A0A3DE}"/>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31B1-4E79-A282-FACBF8A0A3DE}"/>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31B1-4E79-A282-FACBF8A0A3DE}"/>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31B1-4E79-A282-FACBF8A0A3DE}"/>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31B1-4E79-A282-FACBF8A0A3DE}"/>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31B1-4E79-A282-FACBF8A0A3DE}"/>
              </c:ext>
            </c:extLst>
          </c:dPt>
          <c:dLbls>
            <c:dLbl>
              <c:idx val="0"/>
              <c:layout>
                <c:manualLayout>
                  <c:x val="3.9813148356455441E-2"/>
                  <c:y val="-2.4327554985859326E-2"/>
                </c:manualLayout>
              </c:layout>
              <c:tx>
                <c:rich>
                  <a:bodyPr/>
                  <a:lstStyle/>
                  <a:p>
                    <a:r>
                      <a:rPr lang="en-US"/>
                      <a:t>ERC Awards
48%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1B1-4E79-A282-FACBF8A0A3DE}"/>
                </c:ext>
              </c:extLst>
            </c:dLbl>
            <c:dLbl>
              <c:idx val="1"/>
              <c:delete val="1"/>
              <c:extLst>
                <c:ext xmlns:c15="http://schemas.microsoft.com/office/drawing/2012/chart" uri="{CE6537A1-D6FC-4f65-9D91-7224C49458BB}"/>
                <c:ext xmlns:c16="http://schemas.microsoft.com/office/drawing/2014/chart" uri="{C3380CC4-5D6E-409C-BE32-E72D297353CC}">
                  <c16:uniqueId val="{00000003-31B1-4E79-A282-FACBF8A0A3DE}"/>
                </c:ext>
              </c:extLst>
            </c:dLbl>
            <c:dLbl>
              <c:idx val="2"/>
              <c:delete val="1"/>
              <c:extLst>
                <c:ext xmlns:c15="http://schemas.microsoft.com/office/drawing/2012/chart" uri="{CE6537A1-D6FC-4f65-9D91-7224C49458BB}"/>
                <c:ext xmlns:c16="http://schemas.microsoft.com/office/drawing/2014/chart" uri="{C3380CC4-5D6E-409C-BE32-E72D297353CC}">
                  <c16:uniqueId val="{00000005-31B1-4E79-A282-FACBF8A0A3DE}"/>
                </c:ext>
              </c:extLst>
            </c:dLbl>
            <c:dLbl>
              <c:idx val="3"/>
              <c:layout>
                <c:manualLayout>
                  <c:x val="-0.10870813023372078"/>
                  <c:y val="-2.6440008952370512E-3"/>
                </c:manualLayout>
              </c:layout>
              <c:tx>
                <c:rich>
                  <a:bodyPr/>
                  <a:lstStyle/>
                  <a:p>
                    <a:r>
                      <a:rPr lang="en-US"/>
                      <a:t>Other NSF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1B1-4E79-A282-FACBF8A0A3DE}"/>
                </c:ext>
              </c:extLst>
            </c:dLbl>
            <c:dLbl>
              <c:idx val="4"/>
              <c:delete val="1"/>
              <c:extLst>
                <c:ext xmlns:c15="http://schemas.microsoft.com/office/drawing/2012/chart" uri="{CE6537A1-D6FC-4f65-9D91-7224C49458BB}"/>
                <c:ext xmlns:c16="http://schemas.microsoft.com/office/drawing/2014/chart" uri="{C3380CC4-5D6E-409C-BE32-E72D297353CC}">
                  <c16:uniqueId val="{00000009-31B1-4E79-A282-FACBF8A0A3DE}"/>
                </c:ext>
              </c:extLst>
            </c:dLbl>
            <c:dLbl>
              <c:idx val="5"/>
              <c:layout>
                <c:manualLayout>
                  <c:x val="-4.1348737657792796E-2"/>
                  <c:y val="7.186463610653307E-2"/>
                </c:manualLayout>
              </c:layout>
              <c:tx>
                <c:rich>
                  <a:bodyPr/>
                  <a:lstStyle/>
                  <a:p>
                    <a:r>
                      <a:rPr lang="en-US"/>
                      <a:t>Non-NSF Government 
23%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1B1-4E79-A282-FACBF8A0A3DE}"/>
                </c:ext>
              </c:extLst>
            </c:dLbl>
            <c:dLbl>
              <c:idx val="6"/>
              <c:layout>
                <c:manualLayout>
                  <c:x val="-9.7679665041869798E-2"/>
                  <c:y val="-1.5877993448493475E-2"/>
                </c:manualLayout>
              </c:layout>
              <c:tx>
                <c:rich>
                  <a:bodyPr/>
                  <a:lstStyle/>
                  <a:p>
                    <a:r>
                      <a:rPr lang="en-US"/>
                      <a:t>Industry 
7%</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31B1-4E79-A282-FACBF8A0A3DE}"/>
                </c:ext>
              </c:extLst>
            </c:dLbl>
            <c:dLbl>
              <c:idx val="7"/>
              <c:delete val="1"/>
              <c:extLst>
                <c:ext xmlns:c15="http://schemas.microsoft.com/office/drawing/2012/chart" uri="{CE6537A1-D6FC-4f65-9D91-7224C49458BB}"/>
                <c:ext xmlns:c16="http://schemas.microsoft.com/office/drawing/2014/chart" uri="{C3380CC4-5D6E-409C-BE32-E72D297353CC}">
                  <c16:uniqueId val="{0000000F-31B1-4E79-A282-FACBF8A0A3DE}"/>
                </c:ext>
              </c:extLst>
            </c:dLbl>
            <c:dLbl>
              <c:idx val="8"/>
              <c:layout>
                <c:manualLayout>
                  <c:x val="-5.7103799525059368E-2"/>
                  <c:y val="-3.3870729821563E-2"/>
                </c:manualLayout>
              </c:layout>
              <c:tx>
                <c:rich>
                  <a:bodyPr/>
                  <a:lstStyle/>
                  <a:p>
                    <a:r>
                      <a:rPr lang="en-US"/>
                      <a:t>University
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31B1-4E79-A282-FACBF8A0A3DE}"/>
                </c:ext>
              </c:extLst>
            </c:dLbl>
            <c:dLbl>
              <c:idx val="9"/>
              <c:delete val="1"/>
              <c:extLst>
                <c:ext xmlns:c15="http://schemas.microsoft.com/office/drawing/2012/chart" uri="{CE6537A1-D6FC-4f65-9D91-7224C49458BB}"/>
                <c:ext xmlns:c16="http://schemas.microsoft.com/office/drawing/2014/chart" uri="{C3380CC4-5D6E-409C-BE32-E72D297353CC}">
                  <c16:uniqueId val="{00000013-31B1-4E79-A282-FACBF8A0A3DE}"/>
                </c:ext>
              </c:extLst>
            </c:dLbl>
            <c:dLbl>
              <c:idx val="10"/>
              <c:delete val="1"/>
              <c:extLst>
                <c:ext xmlns:c15="http://schemas.microsoft.com/office/drawing/2012/chart" uri="{CE6537A1-D6FC-4f65-9D91-7224C49458BB}"/>
                <c:ext xmlns:c16="http://schemas.microsoft.com/office/drawing/2014/chart" uri="{C3380CC4-5D6E-409C-BE32-E72D297353CC}">
                  <c16:uniqueId val="{00000015-31B1-4E79-A282-FACBF8A0A3DE}"/>
                </c:ext>
              </c:extLst>
            </c:dLbl>
            <c:dLbl>
              <c:idx val="11"/>
              <c:layout>
                <c:manualLayout>
                  <c:x val="9.7585926759155034E-2"/>
                  <c:y val="-3.2176900852509717E-2"/>
                </c:manualLayout>
              </c:layout>
              <c:tx>
                <c:rich>
                  <a:bodyPr/>
                  <a:lstStyle/>
                  <a:p>
                    <a:r>
                      <a:rPr lang="en-US"/>
                      <a:t>Other Sources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31B1-4E79-A282-FACBF8A0A3DE}"/>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29'!$A$4:$A$15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29'!$B$4:$B$15</c:f>
              <c:numCache>
                <c:formatCode>General</c:formatCode>
                <c:ptCount val="12"/>
                <c:pt idx="0">
                  <c:v>13741334</c:v>
                </c:pt>
                <c:pt idx="1">
                  <c:v>0</c:v>
                </c:pt>
                <c:pt idx="2">
                  <c:v>185657</c:v>
                </c:pt>
                <c:pt idx="3">
                  <c:v>3064963</c:v>
                </c:pt>
                <c:pt idx="4">
                  <c:v>837897</c:v>
                </c:pt>
                <c:pt idx="5">
                  <c:v>5604173</c:v>
                </c:pt>
                <c:pt idx="6">
                  <c:v>919610</c:v>
                </c:pt>
                <c:pt idx="7">
                  <c:v>1102777</c:v>
                </c:pt>
                <c:pt idx="8">
                  <c:v>1220499</c:v>
                </c:pt>
                <c:pt idx="9">
                  <c:v>107165</c:v>
                </c:pt>
                <c:pt idx="10">
                  <c:v>121976</c:v>
                </c:pt>
                <c:pt idx="11">
                  <c:v>1710871</c:v>
                </c:pt>
              </c:numCache>
            </c:numRef>
          </c:val>
          <c:extLst>
            <c:ext xmlns:c16="http://schemas.microsoft.com/office/drawing/2014/chart" uri="{C3380CC4-5D6E-409C-BE32-E72D297353CC}">
              <c16:uniqueId val="{00000018-31B1-4E79-A282-FACBF8A0A3DE}"/>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a:t>
            </a:r>
            <a:r>
              <a:rPr lang="en-US" sz="1200" b="1" i="0" u="none" strike="noStrike" baseline="0">
                <a:effectLst/>
              </a:rPr>
              <a:t>Hispanic and Latino Personnel in ERCs vs. Percentage of Hispanics and Latinos</a:t>
            </a:r>
            <a:br>
              <a:rPr lang="en-US" sz="1200" b="1" i="0" u="none" strike="noStrike" baseline="0">
                <a:effectLst/>
              </a:rPr>
            </a:b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7.6946895695760825E-2"/>
          <c:y val="0.12547603116150827"/>
          <c:w val="0.90306750917890111"/>
          <c:h val="0.53242896505156767"/>
        </c:manualLayout>
      </c:layout>
      <c:barChart>
        <c:barDir val="col"/>
        <c:grouping val="clustered"/>
        <c:varyColors val="0"/>
        <c:ser>
          <c:idx val="0"/>
          <c:order val="0"/>
          <c:tx>
            <c:strRef>
              <c:f>'slide 11'!$A$3:$F$3</c:f>
              <c:strCache>
                <c:ptCount val="6"/>
                <c:pt idx="0">
                  <c:v>Percentage of Hispanics and Latinos in ERCs</c:v>
                </c:pt>
              </c:strCache>
            </c:strRef>
          </c:tx>
          <c:spPr>
            <a:solidFill>
              <a:srgbClr val="97CADA"/>
            </a:solidFill>
          </c:spPr>
          <c:invertIfNegative val="0"/>
          <c:dLbls>
            <c:dLbl>
              <c:idx val="0"/>
              <c:layout>
                <c:manualLayout>
                  <c:x val="-1.3491645589934936E-17"/>
                  <c:y val="1.6403219307130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AC-4FA2-B22A-697F98477F05}"/>
                </c:ext>
              </c:extLst>
            </c:dLbl>
            <c:dLbl>
              <c:idx val="1"/>
              <c:layout>
                <c:manualLayout>
                  <c:x val="-1.4718328850810267E-3"/>
                  <c:y val="1.1000098016793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C-4FA2-B22A-697F98477F05}"/>
                </c:ext>
              </c:extLst>
            </c:dLbl>
            <c:dLbl>
              <c:idx val="2"/>
              <c:layout>
                <c:manualLayout>
                  <c:x val="-1.4718328850810267E-3"/>
                  <c:y val="1.3669204212543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AC-4FA2-B22A-697F98477F05}"/>
                </c:ext>
              </c:extLst>
            </c:dLbl>
            <c:dLbl>
              <c:idx val="3"/>
              <c:layout>
                <c:manualLayout>
                  <c:x val="0"/>
                  <c:y val="1.1032667847392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AC-4FA2-B22A-697F98477F05}"/>
                </c:ext>
              </c:extLst>
            </c:dLbl>
            <c:dLbl>
              <c:idx val="4"/>
              <c:layout>
                <c:manualLayout>
                  <c:x val="6.953541189359181E-7"/>
                  <c:y val="1.3798804195118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AC-4FA2-B22A-697F98477F05}"/>
                </c:ext>
              </c:extLst>
            </c:dLbl>
            <c:dLbl>
              <c:idx val="5"/>
              <c:layout>
                <c:manualLayout>
                  <c:x val="-1.4718328850809998E-3"/>
                  <c:y val="1.383125864453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AC-4FA2-B22A-697F98477F05}"/>
                </c:ext>
              </c:extLst>
            </c:dLbl>
            <c:dLbl>
              <c:idx val="6"/>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AC-4FA2-B22A-697F98477F05}"/>
                </c:ext>
              </c:extLst>
            </c:dLbl>
            <c:dLbl>
              <c:idx val="7"/>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AC-4FA2-B22A-697F98477F05}"/>
                </c:ext>
              </c:extLst>
            </c:dLbl>
            <c:dLbl>
              <c:idx val="8"/>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AC-4FA2-B22A-697F98477F05}"/>
                </c:ext>
              </c:extLst>
            </c:dLbl>
            <c:dLbl>
              <c:idx val="9"/>
              <c:layout>
                <c:manualLayout>
                  <c:x val="0"/>
                  <c:y val="1.1032667847392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AC-4FA2-B22A-697F98477F05}"/>
                </c:ext>
              </c:extLst>
            </c:dLbl>
            <c:dLbl>
              <c:idx val="10"/>
              <c:layout>
                <c:manualLayout>
                  <c:x val="1.4711375309620909E-3"/>
                  <c:y val="1.1598218272508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AC-4FA2-B22A-697F98477F05}"/>
                </c:ext>
              </c:extLst>
            </c:dLbl>
            <c:dLbl>
              <c:idx val="11"/>
              <c:layout>
                <c:manualLayout>
                  <c:x val="0"/>
                  <c:y val="5.5973187520976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AC-4FA2-B22A-697F98477F05}"/>
                </c:ext>
              </c:extLst>
            </c:dLbl>
            <c:dLbl>
              <c:idx val="12"/>
              <c:layout>
                <c:manualLayout>
                  <c:x val="-5.3991529837842577E-17"/>
                  <c:y val="7.8300759802965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AC-4FA2-B22A-697F98477F05}"/>
                </c:ext>
              </c:extLst>
            </c:dLbl>
            <c:dLbl>
              <c:idx val="13"/>
              <c:layout>
                <c:manualLayout>
                  <c:x val="0"/>
                  <c:y val="1.156576382309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AC-4FA2-B22A-697F98477F05}"/>
                </c:ext>
              </c:extLst>
            </c:dLbl>
            <c:dLbl>
              <c:idx val="14"/>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AC-4FA2-B22A-697F98477F05}"/>
                </c:ext>
              </c:extLst>
            </c:dLbl>
            <c:dLbl>
              <c:idx val="1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AC-4FA2-B22A-697F98477F05}"/>
                </c:ext>
              </c:extLst>
            </c:dLbl>
            <c:dLbl>
              <c:idx val="16"/>
              <c:layout>
                <c:manualLayout>
                  <c:x val="0"/>
                  <c:y val="6.5344529029306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0AC-4FA2-B22A-697F98477F05}"/>
                </c:ext>
              </c:extLst>
            </c:dLbl>
            <c:dLbl>
              <c:idx val="17"/>
              <c:layout>
                <c:manualLayout>
                  <c:x val="0"/>
                  <c:y val="5.59731875209751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AC-4FA2-B22A-697F98477F05}"/>
                </c:ext>
              </c:extLst>
            </c:dLbl>
            <c:dLbl>
              <c:idx val="18"/>
              <c:layout>
                <c:manualLayout>
                  <c:x val="0"/>
                  <c:y val="2.7338715133276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AC-4FA2-B22A-697F98477F05}"/>
                </c:ext>
              </c:extLst>
            </c:dLbl>
            <c:dLbl>
              <c:idx val="19"/>
              <c:layout>
                <c:manualLayout>
                  <c:x val="0"/>
                  <c:y val="-5.659021478499719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0AC-4FA2-B22A-697F98477F05}"/>
                </c:ext>
              </c:extLst>
            </c:dLbl>
            <c:dLbl>
              <c:idx val="20"/>
              <c:layout>
                <c:manualLayout>
                  <c:x val="0"/>
                  <c:y val="7.516798989337951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0AC-4FA2-B22A-697F98477F05}"/>
                </c:ext>
              </c:extLst>
            </c:dLbl>
            <c:dLbl>
              <c:idx val="21"/>
              <c:layout>
                <c:manualLayout>
                  <c:x val="1.4718176031425984E-3"/>
                  <c:y val="8.33119026542534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AC-4FA2-B22A-697F98477F05}"/>
                </c:ext>
              </c:extLst>
            </c:dLbl>
            <c:dLbl>
              <c:idx val="22"/>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0AC-4FA2-B22A-697F98477F05}"/>
                </c:ext>
              </c:extLst>
            </c:dLbl>
            <c:dLbl>
              <c:idx val="23"/>
              <c:layout>
                <c:manualLayout>
                  <c:x val="1.4741365216917439E-3"/>
                  <c:y val="8.3311902654252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0AC-4FA2-B22A-697F98477F05}"/>
                </c:ext>
              </c:extLst>
            </c:dLbl>
            <c:dLbl>
              <c:idx val="24"/>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0AC-4FA2-B22A-697F98477F05}"/>
                </c:ext>
              </c:extLst>
            </c:dLbl>
            <c:dLbl>
              <c:idx val="2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0AC-4FA2-B22A-697F98477F05}"/>
                </c:ext>
              </c:extLst>
            </c:dLbl>
            <c:dLbl>
              <c:idx val="26"/>
              <c:layout>
                <c:manualLayout>
                  <c:x val="-1.0798305967568515E-16"/>
                  <c:y val="8.3311902654252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0AC-4FA2-B22A-697F98477F05}"/>
                </c:ext>
              </c:extLst>
            </c:dLbl>
            <c:dLbl>
              <c:idx val="27"/>
              <c:layout>
                <c:manualLayout>
                  <c:x val="0"/>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0AC-4FA2-B22A-697F98477F05}"/>
                </c:ext>
              </c:extLst>
            </c:dLbl>
            <c:dLbl>
              <c:idx val="28"/>
              <c:layout>
                <c:manualLayout>
                  <c:x val="-8.1162149220089718E-7"/>
                  <c:y val="8.2987963340647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0AC-4FA2-B22A-697F98477F05}"/>
                </c:ext>
              </c:extLst>
            </c:dLbl>
            <c:dLbl>
              <c:idx val="29"/>
              <c:layout>
                <c:manualLayout>
                  <c:x val="1.0809838102606341E-16"/>
                  <c:y val="1.2067174175842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AC-4FA2-B22A-697F98477F05}"/>
                </c:ext>
              </c:extLst>
            </c:dLbl>
            <c:dLbl>
              <c:idx val="30"/>
              <c:layout>
                <c:manualLayout>
                  <c:x val="1.4718328850809189E-3"/>
                  <c:y val="-4.78082355888091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0AC-4FA2-B22A-697F98477F05}"/>
                </c:ext>
              </c:extLst>
            </c:dLbl>
            <c:dLbl>
              <c:idx val="31"/>
              <c:layout>
                <c:manualLayout>
                  <c:x val="-1.0793316471947949E-16"/>
                  <c:y val="6.4908898835727591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0AC-4FA2-B22A-697F98477F05}"/>
                </c:ext>
              </c:extLst>
            </c:dLbl>
            <c:dLbl>
              <c:idx val="32"/>
              <c:layout>
                <c:manualLayout>
                  <c:x val="0"/>
                  <c:y val="-2.766251728907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0AC-4FA2-B22A-697F98477F05}"/>
                </c:ext>
              </c:extLst>
            </c:dLbl>
            <c:dLbl>
              <c:idx val="33"/>
              <c:layout>
                <c:manualLayout>
                  <c:x val="0"/>
                  <c:y val="1.0902952483636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0AC-4FA2-B22A-697F98477F05}"/>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11'!$I$4:$AP$4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11'!$I$5:$AP$5</c:f>
              <c:numCache>
                <c:formatCode>0%</c:formatCode>
                <c:ptCount val="34"/>
                <c:pt idx="0">
                  <c:v>4.7619047999999997E-2</c:v>
                </c:pt>
                <c:pt idx="1">
                  <c:v>5.4545455E-2</c:v>
                </c:pt>
                <c:pt idx="2">
                  <c:v>6.8535825999999994E-2</c:v>
                </c:pt>
                <c:pt idx="3">
                  <c:v>7.1161049000000004E-2</c:v>
                </c:pt>
                <c:pt idx="4">
                  <c:v>8.6614173000000003E-2</c:v>
                </c:pt>
                <c:pt idx="5">
                  <c:v>0.105603448</c:v>
                </c:pt>
                <c:pt idx="7">
                  <c:v>5.2238805999999999E-2</c:v>
                </c:pt>
                <c:pt idx="8">
                  <c:v>5.9405940999999997E-2</c:v>
                </c:pt>
                <c:pt idx="9">
                  <c:v>3.6036036E-2</c:v>
                </c:pt>
                <c:pt idx="10">
                  <c:v>6.6666666999999999E-2</c:v>
                </c:pt>
                <c:pt idx="11">
                  <c:v>6.3291138999999996E-2</c:v>
                </c:pt>
                <c:pt idx="12">
                  <c:v>7.0175439000000006E-2</c:v>
                </c:pt>
                <c:pt idx="14">
                  <c:v>9.7391303999999998E-2</c:v>
                </c:pt>
                <c:pt idx="15">
                  <c:v>0.104477612</c:v>
                </c:pt>
                <c:pt idx="16">
                  <c:v>9.7966728000000003E-2</c:v>
                </c:pt>
                <c:pt idx="17">
                  <c:v>8.7053570999999996E-2</c:v>
                </c:pt>
                <c:pt idx="18">
                  <c:v>0.110891089</c:v>
                </c:pt>
                <c:pt idx="19">
                  <c:v>0.103117506</c:v>
                </c:pt>
                <c:pt idx="21">
                  <c:v>0.104294479</c:v>
                </c:pt>
                <c:pt idx="22">
                  <c:v>6.5693430999999997E-2</c:v>
                </c:pt>
                <c:pt idx="23">
                  <c:v>9.9378882000000002E-2</c:v>
                </c:pt>
                <c:pt idx="24">
                  <c:v>0.16666666699999999</c:v>
                </c:pt>
                <c:pt idx="25">
                  <c:v>0.171779141</c:v>
                </c:pt>
                <c:pt idx="26">
                  <c:v>0.23076923099999999</c:v>
                </c:pt>
                <c:pt idx="28">
                  <c:v>0.175141243</c:v>
                </c:pt>
                <c:pt idx="29">
                  <c:v>0.19074492100000001</c:v>
                </c:pt>
                <c:pt idx="30">
                  <c:v>0.18875</c:v>
                </c:pt>
                <c:pt idx="31">
                  <c:v>0.15020862300000001</c:v>
                </c:pt>
                <c:pt idx="32">
                  <c:v>0.19390243900000001</c:v>
                </c:pt>
                <c:pt idx="33">
                  <c:v>0.26801152700000003</c:v>
                </c:pt>
              </c:numCache>
            </c:numRef>
          </c:val>
          <c:extLst>
            <c:ext xmlns:c16="http://schemas.microsoft.com/office/drawing/2014/chart" uri="{C3380CC4-5D6E-409C-BE32-E72D297353CC}">
              <c16:uniqueId val="{00000022-10AC-4FA2-B22A-697F98477F05}"/>
            </c:ext>
          </c:extLst>
        </c:ser>
        <c:dLbls>
          <c:showLegendKey val="0"/>
          <c:showVal val="0"/>
          <c:showCatName val="0"/>
          <c:showSerName val="0"/>
          <c:showPercent val="0"/>
          <c:showBubbleSize val="0"/>
        </c:dLbls>
        <c:gapWidth val="9"/>
        <c:overlap val="-1"/>
        <c:axId val="209067400"/>
        <c:axId val="209230824"/>
      </c:barChart>
      <c:lineChart>
        <c:grouping val="standard"/>
        <c:varyColors val="0"/>
        <c:ser>
          <c:idx val="2"/>
          <c:order val="1"/>
          <c:tx>
            <c:strRef>
              <c:f>'slide 11'!$A$14</c:f>
              <c:strCache>
                <c:ptCount val="1"/>
                <c:pt idx="0">
                  <c:v>Percentage of Hispanics and Latinos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11'!$I$4:$AP$4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11'!$I$6:$AP$6</c:f>
              <c:numCache>
                <c:formatCode>0%</c:formatCode>
                <c:ptCount val="34"/>
                <c:pt idx="0">
                  <c:v>3.6999999999999998E-2</c:v>
                </c:pt>
                <c:pt idx="1">
                  <c:v>3.9E-2</c:v>
                </c:pt>
                <c:pt idx="2">
                  <c:v>3.7999999999999999E-2</c:v>
                </c:pt>
                <c:pt idx="3">
                  <c:v>0.04</c:v>
                </c:pt>
                <c:pt idx="4">
                  <c:v>3.7999999999999999E-2</c:v>
                </c:pt>
                <c:pt idx="14">
                  <c:v>6.8000000000000005E-2</c:v>
                </c:pt>
                <c:pt idx="15">
                  <c:v>7.0999999999999994E-2</c:v>
                </c:pt>
                <c:pt idx="16">
                  <c:v>7.3999999999999996E-2</c:v>
                </c:pt>
                <c:pt idx="17">
                  <c:v>0.08</c:v>
                </c:pt>
                <c:pt idx="18">
                  <c:v>8.3000000000000004E-2</c:v>
                </c:pt>
                <c:pt idx="21">
                  <c:v>9.5000000000000001E-2</c:v>
                </c:pt>
                <c:pt idx="22">
                  <c:v>0.1</c:v>
                </c:pt>
                <c:pt idx="23">
                  <c:v>9.6000000000000002E-2</c:v>
                </c:pt>
                <c:pt idx="24">
                  <c:v>0.104</c:v>
                </c:pt>
                <c:pt idx="25">
                  <c:v>0.106</c:v>
                </c:pt>
                <c:pt idx="28">
                  <c:v>0.13</c:v>
                </c:pt>
                <c:pt idx="29">
                  <c:v>0.13600000000000001</c:v>
                </c:pt>
                <c:pt idx="30">
                  <c:v>0.13600000000000001</c:v>
                </c:pt>
                <c:pt idx="31">
                  <c:v>0.14799999999999999</c:v>
                </c:pt>
                <c:pt idx="32">
                  <c:v>0.153</c:v>
                </c:pt>
              </c:numCache>
            </c:numRef>
          </c:val>
          <c:smooth val="0"/>
          <c:extLst>
            <c:ext xmlns:c16="http://schemas.microsoft.com/office/drawing/2014/chart" uri="{C3380CC4-5D6E-409C-BE32-E72D297353CC}">
              <c16:uniqueId val="{00000023-10AC-4FA2-B22A-697F98477F05}"/>
            </c:ext>
          </c:extLst>
        </c:ser>
        <c:dLbls>
          <c:showLegendKey val="0"/>
          <c:showVal val="0"/>
          <c:showCatName val="0"/>
          <c:showSerName val="0"/>
          <c:showPercent val="0"/>
          <c:showBubbleSize val="0"/>
        </c:dLbls>
        <c:marker val="1"/>
        <c:smooth val="0"/>
        <c:axId val="209067400"/>
        <c:axId val="209230824"/>
      </c:lineChart>
      <c:catAx>
        <c:axId val="209067400"/>
        <c:scaling>
          <c:orientation val="minMax"/>
        </c:scaling>
        <c:delete val="0"/>
        <c:axPos val="b"/>
        <c:numFmt formatCode="General" sourceLinked="1"/>
        <c:majorTickMark val="out"/>
        <c:minorTickMark val="none"/>
        <c:tickLblPos val="nextTo"/>
        <c:txPr>
          <a:bodyPr rot="-2700000"/>
          <a:lstStyle/>
          <a:p>
            <a:pPr>
              <a:defRPr/>
            </a:pPr>
            <a:endParaRPr lang="en-US"/>
          </a:p>
        </c:txPr>
        <c:crossAx val="209230824"/>
        <c:crosses val="autoZero"/>
        <c:auto val="1"/>
        <c:lblAlgn val="ctr"/>
        <c:lblOffset val="100"/>
        <c:noMultiLvlLbl val="0"/>
      </c:catAx>
      <c:valAx>
        <c:axId val="209230824"/>
        <c:scaling>
          <c:orientation val="minMax"/>
          <c:max val="0.30000000000000004"/>
          <c:min val="0"/>
        </c:scaling>
        <c:delete val="0"/>
        <c:axPos val="l"/>
        <c:majorGridlines>
          <c:spPr>
            <a:ln>
              <a:prstDash val="sysDash"/>
            </a:ln>
          </c:spPr>
        </c:majorGridlines>
        <c:title>
          <c:tx>
            <c:rich>
              <a:bodyPr rot="-5400000" vert="horz"/>
              <a:lstStyle/>
              <a:p>
                <a:pPr>
                  <a:defRPr sz="1200"/>
                </a:pPr>
                <a:r>
                  <a:rPr lang="en-US" sz="1200"/>
                  <a:t>Percentage of Hispanics </a:t>
                </a:r>
                <a:r>
                  <a:rPr lang="en-US" sz="1200" b="1" i="0" u="none" strike="noStrike" baseline="0">
                    <a:effectLst/>
                  </a:rPr>
                  <a:t>and Latinos</a:t>
                </a:r>
                <a:endParaRPr lang="en-US" sz="1200"/>
              </a:p>
            </c:rich>
          </c:tx>
          <c:layout>
            <c:manualLayout>
              <c:xMode val="edge"/>
              <c:yMode val="edge"/>
              <c:x val="3.1754504764740261E-5"/>
              <c:y val="0.13807930647673189"/>
            </c:manualLayout>
          </c:layout>
          <c:overlay val="0"/>
        </c:title>
        <c:numFmt formatCode="0%" sourceLinked="0"/>
        <c:majorTickMark val="out"/>
        <c:minorTickMark val="none"/>
        <c:tickLblPos val="nextTo"/>
        <c:crossAx val="209067400"/>
        <c:crosses val="autoZero"/>
        <c:crossBetween val="between"/>
        <c:majorUnit val="5.000000000000001E-2"/>
      </c:valAx>
    </c:plotArea>
    <c:legend>
      <c:legendPos val="r"/>
      <c:layout>
        <c:manualLayout>
          <c:xMode val="edge"/>
          <c:yMode val="edge"/>
          <c:x val="5.6698131826856367E-2"/>
          <c:y val="0.81894882434301519"/>
          <c:w val="0.60769580853285254"/>
          <c:h val="9.7009398721425388E-2"/>
        </c:manualLayout>
      </c:layout>
      <c:overlay val="0"/>
    </c:legend>
    <c:plotVisOnly val="1"/>
    <c:dispBlanksAs val="gap"/>
    <c:showDLblsOverMax val="0"/>
  </c:chart>
  <c:spPr>
    <a:ln>
      <a:noFill/>
    </a:ln>
  </c:sp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1726659167604"/>
          <c:y val="7.6707852229096513E-2"/>
          <c:w val="0.44948459567554055"/>
          <c:h val="0.77394379893705367"/>
        </c:manualLayout>
      </c:layout>
      <c:pieChart>
        <c:varyColors val="1"/>
        <c:ser>
          <c:idx val="0"/>
          <c:order val="0"/>
          <c:tx>
            <c:strRef>
              <c:f>'slide 30'!$A$3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37DC-4927-B2B2-85AB87C8121A}"/>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37DC-4927-B2B2-85AB87C8121A}"/>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37DC-4927-B2B2-85AB87C8121A}"/>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37DC-4927-B2B2-85AB87C8121A}"/>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37DC-4927-B2B2-85AB87C8121A}"/>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37DC-4927-B2B2-85AB87C8121A}"/>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37DC-4927-B2B2-85AB87C8121A}"/>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37DC-4927-B2B2-85AB87C8121A}"/>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37DC-4927-B2B2-85AB87C8121A}"/>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37DC-4927-B2B2-85AB87C8121A}"/>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37DC-4927-B2B2-85AB87C8121A}"/>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37DC-4927-B2B2-85AB87C8121A}"/>
              </c:ext>
            </c:extLst>
          </c:dPt>
          <c:dLbls>
            <c:dLbl>
              <c:idx val="0"/>
              <c:layout>
                <c:manualLayout>
                  <c:x val="3.9813116400222698E-2"/>
                  <c:y val="4.0271834227243335E-2"/>
                </c:manualLayout>
              </c:layout>
              <c:tx>
                <c:rich>
                  <a:bodyPr/>
                  <a:lstStyle/>
                  <a:p>
                    <a:r>
                      <a:rPr lang="en-US"/>
                      <a:t>ERC Awards 
40%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7DC-4927-B2B2-85AB87C8121A}"/>
                </c:ext>
              </c:extLst>
            </c:dLbl>
            <c:dLbl>
              <c:idx val="1"/>
              <c:delete val="1"/>
              <c:extLst>
                <c:ext xmlns:c15="http://schemas.microsoft.com/office/drawing/2012/chart" uri="{CE6537A1-D6FC-4f65-9D91-7224C49458BB}"/>
                <c:ext xmlns:c16="http://schemas.microsoft.com/office/drawing/2014/chart" uri="{C3380CC4-5D6E-409C-BE32-E72D297353CC}">
                  <c16:uniqueId val="{00000003-37DC-4927-B2B2-85AB87C8121A}"/>
                </c:ext>
              </c:extLst>
            </c:dLbl>
            <c:dLbl>
              <c:idx val="2"/>
              <c:delete val="1"/>
              <c:extLst>
                <c:ext xmlns:c15="http://schemas.microsoft.com/office/drawing/2012/chart" uri="{CE6537A1-D6FC-4f65-9D91-7224C49458BB}"/>
                <c:ext xmlns:c16="http://schemas.microsoft.com/office/drawing/2014/chart" uri="{C3380CC4-5D6E-409C-BE32-E72D297353CC}">
                  <c16:uniqueId val="{00000005-37DC-4927-B2B2-85AB87C8121A}"/>
                </c:ext>
              </c:extLst>
            </c:dLbl>
            <c:dLbl>
              <c:idx val="3"/>
              <c:layout>
                <c:manualLayout>
                  <c:x val="-4.1112517185351832E-2"/>
                  <c:y val="4.0820006510814057E-2"/>
                </c:manualLayout>
              </c:layout>
              <c:tx>
                <c:rich>
                  <a:bodyPr/>
                  <a:lstStyle/>
                  <a:p>
                    <a:r>
                      <a:rPr lang="en-US"/>
                      <a:t>Other NSF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7DC-4927-B2B2-85AB87C8121A}"/>
                </c:ext>
              </c:extLst>
            </c:dLbl>
            <c:dLbl>
              <c:idx val="4"/>
              <c:delete val="1"/>
              <c:extLst>
                <c:ext xmlns:c15="http://schemas.microsoft.com/office/drawing/2012/chart" uri="{CE6537A1-D6FC-4f65-9D91-7224C49458BB}"/>
                <c:ext xmlns:c16="http://schemas.microsoft.com/office/drawing/2014/chart" uri="{C3380CC4-5D6E-409C-BE32-E72D297353CC}">
                  <c16:uniqueId val="{00000009-37DC-4927-B2B2-85AB87C8121A}"/>
                </c:ext>
              </c:extLst>
            </c:dLbl>
            <c:dLbl>
              <c:idx val="5"/>
              <c:layout>
                <c:manualLayout>
                  <c:x val="-2.9443975753030871E-2"/>
                  <c:y val="3.3104946184052575E-2"/>
                </c:manualLayout>
              </c:layout>
              <c:tx>
                <c:rich>
                  <a:bodyPr/>
                  <a:lstStyle/>
                  <a:p>
                    <a:r>
                      <a:rPr lang="en-US"/>
                      <a:t>Non-NSF Government 
30%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7DC-4927-B2B2-85AB87C8121A}"/>
                </c:ext>
              </c:extLst>
            </c:dLbl>
            <c:dLbl>
              <c:idx val="6"/>
              <c:layout>
                <c:manualLayout>
                  <c:x val="-5.0060617422822147E-2"/>
                  <c:y val="-2.9578424789924516E-3"/>
                </c:manualLayout>
              </c:layout>
              <c:tx>
                <c:rich>
                  <a:bodyPr/>
                  <a:lstStyle/>
                  <a:p>
                    <a:r>
                      <a:rPr lang="en-US"/>
                      <a:t>Industry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37DC-4927-B2B2-85AB87C8121A}"/>
                </c:ext>
              </c:extLst>
            </c:dLbl>
            <c:dLbl>
              <c:idx val="7"/>
              <c:delete val="1"/>
              <c:extLst>
                <c:ext xmlns:c15="http://schemas.microsoft.com/office/drawing/2012/chart" uri="{CE6537A1-D6FC-4f65-9D91-7224C49458BB}"/>
                <c:ext xmlns:c16="http://schemas.microsoft.com/office/drawing/2014/chart" uri="{C3380CC4-5D6E-409C-BE32-E72D297353CC}">
                  <c16:uniqueId val="{0000000F-37DC-4927-B2B2-85AB87C8121A}"/>
                </c:ext>
              </c:extLst>
            </c:dLbl>
            <c:dLbl>
              <c:idx val="8"/>
              <c:layout>
                <c:manualLayout>
                  <c:x val="-0.12059586301712286"/>
                  <c:y val="-2.4180807340942849E-2"/>
                </c:manualLayout>
              </c:layout>
              <c:tx>
                <c:rich>
                  <a:bodyPr/>
                  <a:lstStyle/>
                  <a:p>
                    <a:r>
                      <a:rPr lang="en-US"/>
                      <a:t>University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37DC-4927-B2B2-85AB87C8121A}"/>
                </c:ext>
              </c:extLst>
            </c:dLbl>
            <c:dLbl>
              <c:idx val="9"/>
              <c:delete val="1"/>
              <c:extLst>
                <c:ext xmlns:c15="http://schemas.microsoft.com/office/drawing/2012/chart" uri="{CE6537A1-D6FC-4f65-9D91-7224C49458BB}"/>
                <c:ext xmlns:c16="http://schemas.microsoft.com/office/drawing/2014/chart" uri="{C3380CC4-5D6E-409C-BE32-E72D297353CC}">
                  <c16:uniqueId val="{00000013-37DC-4927-B2B2-85AB87C8121A}"/>
                </c:ext>
              </c:extLst>
            </c:dLbl>
            <c:dLbl>
              <c:idx val="10"/>
              <c:delete val="1"/>
              <c:extLst>
                <c:ext xmlns:c15="http://schemas.microsoft.com/office/drawing/2012/chart" uri="{CE6537A1-D6FC-4f65-9D91-7224C49458BB}"/>
                <c:ext xmlns:c16="http://schemas.microsoft.com/office/drawing/2014/chart" uri="{C3380CC4-5D6E-409C-BE32-E72D297353CC}">
                  <c16:uniqueId val="{00000015-37DC-4927-B2B2-85AB87C8121A}"/>
                </c:ext>
              </c:extLst>
            </c:dLbl>
            <c:dLbl>
              <c:idx val="11"/>
              <c:layout>
                <c:manualLayout>
                  <c:x val="1.1727284089488813E-2"/>
                  <c:y val="1.0444769985147205E-2"/>
                </c:manualLayout>
              </c:layout>
              <c:tx>
                <c:rich>
                  <a:bodyPr/>
                  <a:lstStyle/>
                  <a:p>
                    <a:r>
                      <a:rPr lang="en-US"/>
                      <a:t>Other Sources 
7%</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37DC-4927-B2B2-85AB87C8121A}"/>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30'!$A$4:$A$15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30'!$B$4:$B$15</c:f>
              <c:numCache>
                <c:formatCode>General</c:formatCode>
                <c:ptCount val="12"/>
                <c:pt idx="0">
                  <c:v>23226262</c:v>
                </c:pt>
                <c:pt idx="1">
                  <c:v>46855</c:v>
                </c:pt>
                <c:pt idx="2">
                  <c:v>23449</c:v>
                </c:pt>
                <c:pt idx="3">
                  <c:v>3552282</c:v>
                </c:pt>
                <c:pt idx="4">
                  <c:v>1036638</c:v>
                </c:pt>
                <c:pt idx="5">
                  <c:v>16332598</c:v>
                </c:pt>
                <c:pt idx="6">
                  <c:v>2528705</c:v>
                </c:pt>
                <c:pt idx="7">
                  <c:v>1139206</c:v>
                </c:pt>
                <c:pt idx="8">
                  <c:v>4871250</c:v>
                </c:pt>
                <c:pt idx="9">
                  <c:v>1399563</c:v>
                </c:pt>
                <c:pt idx="10">
                  <c:v>1352918</c:v>
                </c:pt>
                <c:pt idx="11">
                  <c:v>2769069</c:v>
                </c:pt>
              </c:numCache>
            </c:numRef>
          </c:val>
          <c:extLst>
            <c:ext xmlns:c16="http://schemas.microsoft.com/office/drawing/2014/chart" uri="{C3380CC4-5D6E-409C-BE32-E72D297353CC}">
              <c16:uniqueId val="{00000018-37DC-4927-B2B2-85AB87C8121A}"/>
            </c:ext>
          </c:extLst>
        </c:ser>
        <c:dLbls>
          <c:showLegendKey val="0"/>
          <c:showVal val="0"/>
          <c:showCatName val="1"/>
          <c:showSerName val="0"/>
          <c:showPercent val="1"/>
          <c:showBubbleSize val="0"/>
          <c:showLeaderLines val="1"/>
        </c:dLbls>
        <c:firstSliceAng val="30"/>
      </c:pieChart>
    </c:plotArea>
    <c:plotVisOnly val="1"/>
    <c:dispBlanksAs val="gap"/>
    <c:showDLblsOverMax val="0"/>
  </c:chart>
  <c:spPr>
    <a:noFill/>
    <a:ln>
      <a:noFill/>
    </a:ln>
  </c:sp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2197168535751"/>
          <c:y val="6.8934725550610504E-2"/>
          <c:w val="0.43757982120051087"/>
          <c:h val="0.80998817966903069"/>
        </c:manualLayout>
      </c:layout>
      <c:pieChart>
        <c:varyColors val="1"/>
        <c:ser>
          <c:idx val="0"/>
          <c:order val="0"/>
          <c:tx>
            <c:strRef>
              <c:f>'slide 31'!$A$3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81A8-4ED2-A51F-4404B6604A2B}"/>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81A8-4ED2-A51F-4404B6604A2B}"/>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81A8-4ED2-A51F-4404B6604A2B}"/>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81A8-4ED2-A51F-4404B6604A2B}"/>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81A8-4ED2-A51F-4404B6604A2B}"/>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81A8-4ED2-A51F-4404B6604A2B}"/>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81A8-4ED2-A51F-4404B6604A2B}"/>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81A8-4ED2-A51F-4404B6604A2B}"/>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81A8-4ED2-A51F-4404B6604A2B}"/>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81A8-4ED2-A51F-4404B6604A2B}"/>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81A8-4ED2-A51F-4404B6604A2B}"/>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81A8-4ED2-A51F-4404B6604A2B}"/>
              </c:ext>
            </c:extLst>
          </c:dPt>
          <c:dLbls>
            <c:dLbl>
              <c:idx val="0"/>
              <c:layout>
                <c:manualLayout>
                  <c:x val="6.7645450568678919E-2"/>
                  <c:y val="3.1307859773342168E-2"/>
                </c:manualLayout>
              </c:layout>
              <c:tx>
                <c:rich>
                  <a:bodyPr/>
                  <a:lstStyle/>
                  <a:p>
                    <a:r>
                      <a:rPr lang="en-US"/>
                      <a:t>ERC Awards 
50%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1A8-4ED2-A51F-4404B6604A2B}"/>
                </c:ext>
              </c:extLst>
            </c:dLbl>
            <c:dLbl>
              <c:idx val="1"/>
              <c:delete val="1"/>
              <c:extLst>
                <c:ext xmlns:c15="http://schemas.microsoft.com/office/drawing/2012/chart" uri="{CE6537A1-D6FC-4f65-9D91-7224C49458BB}"/>
                <c:ext xmlns:c16="http://schemas.microsoft.com/office/drawing/2014/chart" uri="{C3380CC4-5D6E-409C-BE32-E72D297353CC}">
                  <c16:uniqueId val="{00000003-81A8-4ED2-A51F-4404B6604A2B}"/>
                </c:ext>
              </c:extLst>
            </c:dLbl>
            <c:dLbl>
              <c:idx val="2"/>
              <c:delete val="1"/>
              <c:extLst>
                <c:ext xmlns:c15="http://schemas.microsoft.com/office/drawing/2012/chart" uri="{CE6537A1-D6FC-4f65-9D91-7224C49458BB}"/>
                <c:ext xmlns:c16="http://schemas.microsoft.com/office/drawing/2014/chart" uri="{C3380CC4-5D6E-409C-BE32-E72D297353CC}">
                  <c16:uniqueId val="{00000005-81A8-4ED2-A51F-4404B6604A2B}"/>
                </c:ext>
              </c:extLst>
            </c:dLbl>
            <c:dLbl>
              <c:idx val="3"/>
              <c:layout>
                <c:manualLayout>
                  <c:x val="-5.9408198975128147E-2"/>
                  <c:y val="-9.7379906000122085E-3"/>
                </c:manualLayout>
              </c:layout>
              <c:tx>
                <c:rich>
                  <a:bodyPr/>
                  <a:lstStyle/>
                  <a:p>
                    <a:r>
                      <a:rPr lang="en-US"/>
                      <a:t>Other NSF 
15%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81A8-4ED2-A51F-4404B6604A2B}"/>
                </c:ext>
              </c:extLst>
            </c:dLbl>
            <c:dLbl>
              <c:idx val="4"/>
              <c:delete val="1"/>
              <c:extLst>
                <c:ext xmlns:c15="http://schemas.microsoft.com/office/drawing/2012/chart" uri="{CE6537A1-D6FC-4f65-9D91-7224C49458BB}"/>
                <c:ext xmlns:c16="http://schemas.microsoft.com/office/drawing/2014/chart" uri="{C3380CC4-5D6E-409C-BE32-E72D297353CC}">
                  <c16:uniqueId val="{00000009-81A8-4ED2-A51F-4404B6604A2B}"/>
                </c:ext>
              </c:extLst>
            </c:dLbl>
            <c:dLbl>
              <c:idx val="5"/>
              <c:layout>
                <c:manualLayout>
                  <c:x val="-0.10597503437070366"/>
                  <c:y val="5.3345439378217297E-3"/>
                </c:manualLayout>
              </c:layout>
              <c:tx>
                <c:rich>
                  <a:bodyPr/>
                  <a:lstStyle/>
                  <a:p>
                    <a:r>
                      <a:rPr lang="en-US"/>
                      <a:t>Non-NSF Government</a:t>
                    </a:r>
                  </a:p>
                  <a:p>
                    <a:r>
                      <a:rPr lang="en-US"/>
                      <a:t>21%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81A8-4ED2-A51F-4404B6604A2B}"/>
                </c:ext>
              </c:extLst>
            </c:dLbl>
            <c:dLbl>
              <c:idx val="6"/>
              <c:delete val="1"/>
              <c:extLst>
                <c:ext xmlns:c15="http://schemas.microsoft.com/office/drawing/2012/chart" uri="{CE6537A1-D6FC-4f65-9D91-7224C49458BB}"/>
                <c:ext xmlns:c16="http://schemas.microsoft.com/office/drawing/2014/chart" uri="{C3380CC4-5D6E-409C-BE32-E72D297353CC}">
                  <c16:uniqueId val="{0000000D-81A8-4ED2-A51F-4404B6604A2B}"/>
                </c:ext>
              </c:extLst>
            </c:dLbl>
            <c:dLbl>
              <c:idx val="7"/>
              <c:layout>
                <c:manualLayout>
                  <c:x val="1.9028558930133735E-2"/>
                  <c:y val="-6.8724694296933815E-3"/>
                </c:manualLayout>
              </c:layout>
              <c:tx>
                <c:rich>
                  <a:bodyPr/>
                  <a:lstStyle/>
                  <a:p>
                    <a:r>
                      <a:rPr lang="en-US"/>
                      <a:t>Industry 
10%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81A8-4ED2-A51F-4404B6604A2B}"/>
                </c:ext>
              </c:extLst>
            </c:dLbl>
            <c:dLbl>
              <c:idx val="8"/>
              <c:layout>
                <c:manualLayout>
                  <c:x val="6.5610236220472434E-2"/>
                  <c:y val="2.1575973061506847E-2"/>
                </c:manualLayout>
              </c:layout>
              <c:tx>
                <c:rich>
                  <a:bodyPr/>
                  <a:lstStyle/>
                  <a:p>
                    <a:r>
                      <a:rPr lang="en-US"/>
                      <a:t>University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81A8-4ED2-A51F-4404B6604A2B}"/>
                </c:ext>
              </c:extLst>
            </c:dLbl>
            <c:dLbl>
              <c:idx val="9"/>
              <c:delete val="1"/>
              <c:extLst>
                <c:ext xmlns:c15="http://schemas.microsoft.com/office/drawing/2012/chart" uri="{CE6537A1-D6FC-4f65-9D91-7224C49458BB}"/>
                <c:ext xmlns:c16="http://schemas.microsoft.com/office/drawing/2014/chart" uri="{C3380CC4-5D6E-409C-BE32-E72D297353CC}">
                  <c16:uniqueId val="{00000013-81A8-4ED2-A51F-4404B6604A2B}"/>
                </c:ext>
              </c:extLst>
            </c:dLbl>
            <c:dLbl>
              <c:idx val="10"/>
              <c:delete val="1"/>
              <c:extLst>
                <c:ext xmlns:c15="http://schemas.microsoft.com/office/drawing/2012/chart" uri="{CE6537A1-D6FC-4f65-9D91-7224C49458BB}"/>
                <c:ext xmlns:c16="http://schemas.microsoft.com/office/drawing/2014/chart" uri="{C3380CC4-5D6E-409C-BE32-E72D297353CC}">
                  <c16:uniqueId val="{00000015-81A8-4ED2-A51F-4404B6604A2B}"/>
                </c:ext>
              </c:extLst>
            </c:dLbl>
            <c:dLbl>
              <c:idx val="11"/>
              <c:layout>
                <c:manualLayout>
                  <c:x val="4.1520747406574181E-2"/>
                  <c:y val="8.6537365968788721E-2"/>
                </c:manualLayout>
              </c:layout>
              <c:tx>
                <c:rich>
                  <a:bodyPr/>
                  <a:lstStyle/>
                  <a:p>
                    <a:r>
                      <a:rPr lang="en-US"/>
                      <a:t>Other Sources 
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81A8-4ED2-A51F-4404B6604A2B}"/>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31'!$A$4:$A$15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31'!$B$4:$B$15</c:f>
              <c:numCache>
                <c:formatCode>General</c:formatCode>
                <c:ptCount val="12"/>
                <c:pt idx="0">
                  <c:v>9659309</c:v>
                </c:pt>
                <c:pt idx="1">
                  <c:v>200000</c:v>
                </c:pt>
                <c:pt idx="2">
                  <c:v>367032</c:v>
                </c:pt>
                <c:pt idx="3">
                  <c:v>2583894</c:v>
                </c:pt>
                <c:pt idx="4">
                  <c:v>150003</c:v>
                </c:pt>
                <c:pt idx="5">
                  <c:v>3883487</c:v>
                </c:pt>
                <c:pt idx="6">
                  <c:v>916647</c:v>
                </c:pt>
                <c:pt idx="7">
                  <c:v>1098129</c:v>
                </c:pt>
                <c:pt idx="8">
                  <c:v>772000</c:v>
                </c:pt>
                <c:pt idx="9">
                  <c:v>8000</c:v>
                </c:pt>
                <c:pt idx="10">
                  <c:v>18328</c:v>
                </c:pt>
                <c:pt idx="11">
                  <c:v>0</c:v>
                </c:pt>
              </c:numCache>
            </c:numRef>
          </c:val>
          <c:extLst>
            <c:ext xmlns:c16="http://schemas.microsoft.com/office/drawing/2014/chart" uri="{C3380CC4-5D6E-409C-BE32-E72D297353CC}">
              <c16:uniqueId val="{00000018-81A8-4ED2-A51F-4404B6604A2B}"/>
            </c:ext>
          </c:extLst>
        </c:ser>
        <c:dLbls>
          <c:showLegendKey val="0"/>
          <c:showVal val="0"/>
          <c:showCatName val="1"/>
          <c:showSerName val="0"/>
          <c:showPercent val="1"/>
          <c:showBubbleSize val="0"/>
          <c:showLeaderLines val="1"/>
        </c:dLbls>
        <c:firstSliceAng val="63"/>
      </c:pieChart>
    </c:plotArea>
    <c:plotVisOnly val="1"/>
    <c:dispBlanksAs val="gap"/>
    <c:showDLblsOverMax val="0"/>
  </c:chart>
  <c:spPr>
    <a:noFill/>
    <a:ln>
      <a:noFill/>
    </a:ln>
  </c:sp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6743716057528"/>
          <c:y val="8.5121123991976091E-2"/>
          <c:w val="0.65742204755440659"/>
          <c:h val="0.80456631566734549"/>
        </c:manualLayout>
      </c:layout>
      <c:areaChart>
        <c:grouping val="percentStacked"/>
        <c:varyColors val="0"/>
        <c:ser>
          <c:idx val="0"/>
          <c:order val="0"/>
          <c:tx>
            <c:strRef>
              <c:f>'slide 32'!$C$3</c:f>
              <c:strCache>
                <c:ptCount val="1"/>
                <c:pt idx="0">
                  <c:v>Center-Funded Projects</c:v>
                </c:pt>
              </c:strCache>
            </c:strRef>
          </c:tx>
          <c:spPr>
            <a:solidFill>
              <a:srgbClr val="51A6C2"/>
            </a:solidFill>
            <a:ln w="25400">
              <a:solidFill>
                <a:schemeClr val="bg1"/>
              </a:solidFill>
            </a:ln>
          </c:spPr>
          <c:dPt>
            <c:idx val="0"/>
            <c:bubble3D val="0"/>
            <c:extLst>
              <c:ext xmlns:c16="http://schemas.microsoft.com/office/drawing/2014/chart" uri="{C3380CC4-5D6E-409C-BE32-E72D297353CC}">
                <c16:uniqueId val="{00000000-D33B-4373-8493-6658D2D27D1E}"/>
              </c:ext>
            </c:extLst>
          </c:dPt>
          <c:dPt>
            <c:idx val="1"/>
            <c:bubble3D val="0"/>
            <c:extLst>
              <c:ext xmlns:c16="http://schemas.microsoft.com/office/drawing/2014/chart" uri="{C3380CC4-5D6E-409C-BE32-E72D297353CC}">
                <c16:uniqueId val="{00000001-D33B-4373-8493-6658D2D27D1E}"/>
              </c:ext>
            </c:extLst>
          </c:dPt>
          <c:dPt>
            <c:idx val="2"/>
            <c:bubble3D val="0"/>
            <c:extLst>
              <c:ext xmlns:c16="http://schemas.microsoft.com/office/drawing/2014/chart" uri="{C3380CC4-5D6E-409C-BE32-E72D297353CC}">
                <c16:uniqueId val="{00000002-D33B-4373-8493-6658D2D27D1E}"/>
              </c:ext>
            </c:extLst>
          </c:dPt>
          <c:dLbls>
            <c:dLbl>
              <c:idx val="0"/>
              <c:layout>
                <c:manualLayout>
                  <c:x val="2.1279714273520673E-2"/>
                  <c:y val="1.3109599896364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3B-4373-8493-6658D2D27D1E}"/>
                </c:ext>
              </c:extLst>
            </c:dLbl>
            <c:dLbl>
              <c:idx val="1"/>
              <c:delete val="1"/>
              <c:extLst>
                <c:ext xmlns:c15="http://schemas.microsoft.com/office/drawing/2012/chart" uri="{CE6537A1-D6FC-4f65-9D91-7224C49458BB}"/>
                <c:ext xmlns:c16="http://schemas.microsoft.com/office/drawing/2014/chart" uri="{C3380CC4-5D6E-409C-BE32-E72D297353CC}">
                  <c16:uniqueId val="{00000001-D33B-4373-8493-6658D2D27D1E}"/>
                </c:ext>
              </c:extLst>
            </c:dLbl>
            <c:dLbl>
              <c:idx val="2"/>
              <c:delete val="1"/>
              <c:extLst>
                <c:ext xmlns:c15="http://schemas.microsoft.com/office/drawing/2012/chart" uri="{CE6537A1-D6FC-4f65-9D91-7224C49458BB}"/>
                <c:ext xmlns:c16="http://schemas.microsoft.com/office/drawing/2014/chart" uri="{C3380CC4-5D6E-409C-BE32-E72D297353CC}">
                  <c16:uniqueId val="{00000002-D33B-4373-8493-6658D2D27D1E}"/>
                </c:ext>
              </c:extLst>
            </c:dLbl>
            <c:dLbl>
              <c:idx val="3"/>
              <c:delete val="1"/>
              <c:extLst>
                <c:ext xmlns:c15="http://schemas.microsoft.com/office/drawing/2012/chart" uri="{CE6537A1-D6FC-4f65-9D91-7224C49458BB}"/>
                <c:ext xmlns:c16="http://schemas.microsoft.com/office/drawing/2014/chart" uri="{C3380CC4-5D6E-409C-BE32-E72D297353CC}">
                  <c16:uniqueId val="{00000003-D33B-4373-8493-6658D2D27D1E}"/>
                </c:ext>
              </c:extLst>
            </c:dLbl>
            <c:dLbl>
              <c:idx val="4"/>
              <c:delete val="1"/>
              <c:extLst>
                <c:ext xmlns:c15="http://schemas.microsoft.com/office/drawing/2012/chart" uri="{CE6537A1-D6FC-4f65-9D91-7224C49458BB}"/>
                <c:ext xmlns:c16="http://schemas.microsoft.com/office/drawing/2014/chart" uri="{C3380CC4-5D6E-409C-BE32-E72D297353CC}">
                  <c16:uniqueId val="{00000004-D33B-4373-8493-6658D2D27D1E}"/>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32'!$B$4:$B$8</c:f>
              <c:numCache>
                <c:formatCode>m/d/yyyy</c:formatCode>
                <c:ptCount val="5"/>
                <c:pt idx="0">
                  <c:v>0</c:v>
                </c:pt>
                <c:pt idx="1">
                  <c:v>11.732749341854099</c:v>
                </c:pt>
                <c:pt idx="2">
                  <c:v>11.732749341854099</c:v>
                </c:pt>
                <c:pt idx="3">
                  <c:v>100</c:v>
                </c:pt>
                <c:pt idx="4">
                  <c:v>100</c:v>
                </c:pt>
              </c:numCache>
            </c:numRef>
          </c:cat>
          <c:val>
            <c:numRef>
              <c:f>'slide 32'!$C$4:$C$8</c:f>
              <c:numCache>
                <c:formatCode>"$"#,##0_);[Red]\("$"#,##0\)</c:formatCode>
                <c:ptCount val="5"/>
                <c:pt idx="0">
                  <c:v>7292942</c:v>
                </c:pt>
                <c:pt idx="1">
                  <c:v>7292942</c:v>
                </c:pt>
                <c:pt idx="2">
                  <c:v>30334441</c:v>
                </c:pt>
                <c:pt idx="3">
                  <c:v>30334441</c:v>
                </c:pt>
                <c:pt idx="4">
                  <c:v>0</c:v>
                </c:pt>
              </c:numCache>
            </c:numRef>
          </c:val>
          <c:extLst>
            <c:ext xmlns:c16="http://schemas.microsoft.com/office/drawing/2014/chart" uri="{C3380CC4-5D6E-409C-BE32-E72D297353CC}">
              <c16:uniqueId val="{00000005-D33B-4373-8493-6658D2D27D1E}"/>
            </c:ext>
          </c:extLst>
        </c:ser>
        <c:ser>
          <c:idx val="1"/>
          <c:order val="1"/>
          <c:tx>
            <c:strRef>
              <c:f>'slide 32'!$D$3</c:f>
              <c:strCache>
                <c:ptCount val="1"/>
                <c:pt idx="0">
                  <c:v>Associated Projects</c:v>
                </c:pt>
              </c:strCache>
            </c:strRef>
          </c:tx>
          <c:spPr>
            <a:solidFill>
              <a:srgbClr val="945191"/>
            </a:solidFill>
            <a:ln w="25400">
              <a:solidFill>
                <a:schemeClr val="bg1"/>
              </a:solidFill>
            </a:ln>
          </c:spPr>
          <c:dPt>
            <c:idx val="0"/>
            <c:bubble3D val="0"/>
            <c:extLst>
              <c:ext xmlns:c16="http://schemas.microsoft.com/office/drawing/2014/chart" uri="{C3380CC4-5D6E-409C-BE32-E72D297353CC}">
                <c16:uniqueId val="{00000006-D33B-4373-8493-6658D2D27D1E}"/>
              </c:ext>
            </c:extLst>
          </c:dPt>
          <c:dPt>
            <c:idx val="1"/>
            <c:bubble3D val="0"/>
            <c:extLst>
              <c:ext xmlns:c16="http://schemas.microsoft.com/office/drawing/2014/chart" uri="{C3380CC4-5D6E-409C-BE32-E72D297353CC}">
                <c16:uniqueId val="{00000007-D33B-4373-8493-6658D2D27D1E}"/>
              </c:ext>
            </c:extLst>
          </c:dPt>
          <c:dPt>
            <c:idx val="2"/>
            <c:bubble3D val="0"/>
            <c:extLst>
              <c:ext xmlns:c16="http://schemas.microsoft.com/office/drawing/2014/chart" uri="{C3380CC4-5D6E-409C-BE32-E72D297353CC}">
                <c16:uniqueId val="{00000008-D33B-4373-8493-6658D2D27D1E}"/>
              </c:ext>
            </c:extLst>
          </c:dPt>
          <c:dLbls>
            <c:dLbl>
              <c:idx val="0"/>
              <c:layout>
                <c:manualLayout>
                  <c:x val="1.8484065254038361E-2"/>
                  <c:y val="-5.43455280319657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3B-4373-8493-6658D2D27D1E}"/>
                </c:ext>
              </c:extLst>
            </c:dLbl>
            <c:dLbl>
              <c:idx val="1"/>
              <c:delete val="1"/>
              <c:extLst>
                <c:ext xmlns:c15="http://schemas.microsoft.com/office/drawing/2012/chart" uri="{CE6537A1-D6FC-4f65-9D91-7224C49458BB}"/>
                <c:ext xmlns:c16="http://schemas.microsoft.com/office/drawing/2014/chart" uri="{C3380CC4-5D6E-409C-BE32-E72D297353CC}">
                  <c16:uniqueId val="{00000007-D33B-4373-8493-6658D2D27D1E}"/>
                </c:ext>
              </c:extLst>
            </c:dLbl>
            <c:dLbl>
              <c:idx val="2"/>
              <c:delete val="1"/>
              <c:extLst>
                <c:ext xmlns:c15="http://schemas.microsoft.com/office/drawing/2012/chart" uri="{CE6537A1-D6FC-4f65-9D91-7224C49458BB}"/>
                <c:ext xmlns:c16="http://schemas.microsoft.com/office/drawing/2014/chart" uri="{C3380CC4-5D6E-409C-BE32-E72D297353CC}">
                  <c16:uniqueId val="{00000008-D33B-4373-8493-6658D2D27D1E}"/>
                </c:ext>
              </c:extLst>
            </c:dLbl>
            <c:dLbl>
              <c:idx val="3"/>
              <c:delete val="1"/>
              <c:extLst>
                <c:ext xmlns:c15="http://schemas.microsoft.com/office/drawing/2012/chart" uri="{CE6537A1-D6FC-4f65-9D91-7224C49458BB}"/>
                <c:ext xmlns:c16="http://schemas.microsoft.com/office/drawing/2014/chart" uri="{C3380CC4-5D6E-409C-BE32-E72D297353CC}">
                  <c16:uniqueId val="{00000009-D33B-4373-8493-6658D2D27D1E}"/>
                </c:ext>
              </c:extLst>
            </c:dLbl>
            <c:dLbl>
              <c:idx val="4"/>
              <c:delete val="1"/>
              <c:extLst>
                <c:ext xmlns:c15="http://schemas.microsoft.com/office/drawing/2012/chart" uri="{CE6537A1-D6FC-4f65-9D91-7224C49458BB}"/>
                <c:ext xmlns:c16="http://schemas.microsoft.com/office/drawing/2014/chart" uri="{C3380CC4-5D6E-409C-BE32-E72D297353CC}">
                  <c16:uniqueId val="{0000000A-D33B-4373-8493-6658D2D27D1E}"/>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32'!$B$4:$B$8</c:f>
              <c:numCache>
                <c:formatCode>m/d/yyyy</c:formatCode>
                <c:ptCount val="5"/>
                <c:pt idx="0">
                  <c:v>0</c:v>
                </c:pt>
                <c:pt idx="1">
                  <c:v>11.732749341854099</c:v>
                </c:pt>
                <c:pt idx="2">
                  <c:v>11.732749341854099</c:v>
                </c:pt>
                <c:pt idx="3">
                  <c:v>100</c:v>
                </c:pt>
                <c:pt idx="4">
                  <c:v>100</c:v>
                </c:pt>
              </c:numCache>
            </c:numRef>
          </c:cat>
          <c:val>
            <c:numRef>
              <c:f>'slide 32'!$D$4:$D$8</c:f>
              <c:numCache>
                <c:formatCode>"$"#,##0_);[Red]\("$"#,##0\)</c:formatCode>
                <c:ptCount val="5"/>
                <c:pt idx="0">
                  <c:v>18132386</c:v>
                </c:pt>
                <c:pt idx="1">
                  <c:v>18132386</c:v>
                </c:pt>
                <c:pt idx="2">
                  <c:v>32965352</c:v>
                </c:pt>
                <c:pt idx="3">
                  <c:v>32965352</c:v>
                </c:pt>
                <c:pt idx="4">
                  <c:v>0</c:v>
                </c:pt>
              </c:numCache>
            </c:numRef>
          </c:val>
          <c:extLst>
            <c:ext xmlns:c16="http://schemas.microsoft.com/office/drawing/2014/chart" uri="{C3380CC4-5D6E-409C-BE32-E72D297353CC}">
              <c16:uniqueId val="{0000000B-D33B-4373-8493-6658D2D27D1E}"/>
            </c:ext>
          </c:extLst>
        </c:ser>
        <c:ser>
          <c:idx val="2"/>
          <c:order val="2"/>
          <c:tx>
            <c:strRef>
              <c:f>'slide 32'!$E$3</c:f>
              <c:strCache>
                <c:ptCount val="1"/>
                <c:pt idx="0">
                  <c:v>Sponsored Projects</c:v>
                </c:pt>
              </c:strCache>
            </c:strRef>
          </c:tx>
          <c:spPr>
            <a:solidFill>
              <a:srgbClr val="98C723"/>
            </a:solidFill>
          </c:spPr>
          <c:dLbls>
            <c:dLbl>
              <c:idx val="0"/>
              <c:layout>
                <c:manualLayout>
                  <c:x val="2.3663524528946076E-2"/>
                  <c:y val="-5.0365698667099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3B-4373-8493-6658D2D27D1E}"/>
                </c:ext>
              </c:extLst>
            </c:dLbl>
            <c:dLbl>
              <c:idx val="1"/>
              <c:delete val="1"/>
              <c:extLst>
                <c:ext xmlns:c15="http://schemas.microsoft.com/office/drawing/2012/chart" uri="{CE6537A1-D6FC-4f65-9D91-7224C49458BB}"/>
                <c:ext xmlns:c16="http://schemas.microsoft.com/office/drawing/2014/chart" uri="{C3380CC4-5D6E-409C-BE32-E72D297353CC}">
                  <c16:uniqueId val="{0000000D-D33B-4373-8493-6658D2D27D1E}"/>
                </c:ext>
              </c:extLst>
            </c:dLbl>
            <c:dLbl>
              <c:idx val="2"/>
              <c:delete val="1"/>
              <c:extLst>
                <c:ext xmlns:c15="http://schemas.microsoft.com/office/drawing/2012/chart" uri="{CE6537A1-D6FC-4f65-9D91-7224C49458BB}"/>
                <c:ext xmlns:c16="http://schemas.microsoft.com/office/drawing/2014/chart" uri="{C3380CC4-5D6E-409C-BE32-E72D297353CC}">
                  <c16:uniqueId val="{0000000E-D33B-4373-8493-6658D2D27D1E}"/>
                </c:ext>
              </c:extLst>
            </c:dLbl>
            <c:dLbl>
              <c:idx val="3"/>
              <c:delete val="1"/>
              <c:extLst>
                <c:ext xmlns:c15="http://schemas.microsoft.com/office/drawing/2012/chart" uri="{CE6537A1-D6FC-4f65-9D91-7224C49458BB}"/>
                <c:ext xmlns:c16="http://schemas.microsoft.com/office/drawing/2014/chart" uri="{C3380CC4-5D6E-409C-BE32-E72D297353CC}">
                  <c16:uniqueId val="{0000000F-D33B-4373-8493-6658D2D27D1E}"/>
                </c:ext>
              </c:extLst>
            </c:dLbl>
            <c:dLbl>
              <c:idx val="4"/>
              <c:delete val="1"/>
              <c:extLst>
                <c:ext xmlns:c15="http://schemas.microsoft.com/office/drawing/2012/chart" uri="{CE6537A1-D6FC-4f65-9D91-7224C49458BB}"/>
                <c:ext xmlns:c16="http://schemas.microsoft.com/office/drawing/2014/chart" uri="{C3380CC4-5D6E-409C-BE32-E72D297353CC}">
                  <c16:uniqueId val="{00000010-D33B-4373-8493-6658D2D27D1E}"/>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32'!$B$4:$B$8</c:f>
              <c:numCache>
                <c:formatCode>m/d/yyyy</c:formatCode>
                <c:ptCount val="5"/>
                <c:pt idx="0">
                  <c:v>0</c:v>
                </c:pt>
                <c:pt idx="1">
                  <c:v>11.732749341854099</c:v>
                </c:pt>
                <c:pt idx="2">
                  <c:v>11.732749341854099</c:v>
                </c:pt>
                <c:pt idx="3">
                  <c:v>100</c:v>
                </c:pt>
                <c:pt idx="4">
                  <c:v>100</c:v>
                </c:pt>
              </c:numCache>
            </c:numRef>
          </c:cat>
          <c:val>
            <c:numRef>
              <c:f>'slide 32'!$E$4:$E$8</c:f>
              <c:numCache>
                <c:formatCode>"$"#,##0_);[Red]\("$"#,##0\)</c:formatCode>
                <c:ptCount val="5"/>
                <c:pt idx="0">
                  <c:v>1062394</c:v>
                </c:pt>
                <c:pt idx="1">
                  <c:v>1062394</c:v>
                </c:pt>
                <c:pt idx="2">
                  <c:v>2591166</c:v>
                </c:pt>
                <c:pt idx="3">
                  <c:v>2591166</c:v>
                </c:pt>
                <c:pt idx="4">
                  <c:v>0</c:v>
                </c:pt>
              </c:numCache>
            </c:numRef>
          </c:val>
          <c:extLst>
            <c:ext xmlns:c16="http://schemas.microsoft.com/office/drawing/2014/chart" uri="{C3380CC4-5D6E-409C-BE32-E72D297353CC}">
              <c16:uniqueId val="{00000011-D33B-4373-8493-6658D2D27D1E}"/>
            </c:ext>
          </c:extLst>
        </c:ser>
        <c:dLbls>
          <c:showLegendKey val="0"/>
          <c:showVal val="0"/>
          <c:showCatName val="0"/>
          <c:showSerName val="0"/>
          <c:showPercent val="0"/>
          <c:showBubbleSize val="0"/>
        </c:dLbls>
        <c:dropLines>
          <c:spPr>
            <a:ln w="38100">
              <a:solidFill>
                <a:schemeClr val="bg1"/>
              </a:solidFill>
            </a:ln>
          </c:spPr>
        </c:dropLines>
        <c:axId val="215051032"/>
        <c:axId val="235182864"/>
      </c:areaChart>
      <c:dateAx>
        <c:axId val="215051032"/>
        <c:scaling>
          <c:orientation val="minMax"/>
        </c:scaling>
        <c:delete val="0"/>
        <c:axPos val="b"/>
        <c:numFmt formatCode="m/d/yyyy" sourceLinked="1"/>
        <c:majorTickMark val="none"/>
        <c:minorTickMark val="none"/>
        <c:tickLblPos val="none"/>
        <c:spPr>
          <a:ln>
            <a:noFill/>
          </a:ln>
        </c:spPr>
        <c:txPr>
          <a:bodyPr/>
          <a:lstStyle/>
          <a:p>
            <a:pPr>
              <a:defRPr sz="1200" b="1"/>
            </a:pPr>
            <a:endParaRPr lang="en-US"/>
          </a:p>
        </c:txPr>
        <c:crossAx val="235182864"/>
        <c:crosses val="autoZero"/>
        <c:auto val="1"/>
        <c:lblOffset val="100"/>
        <c:baseTimeUnit val="days"/>
      </c:dateAx>
      <c:valAx>
        <c:axId val="235182864"/>
        <c:scaling>
          <c:orientation val="minMax"/>
        </c:scaling>
        <c:delete val="0"/>
        <c:axPos val="l"/>
        <c:title>
          <c:tx>
            <c:rich>
              <a:bodyPr rot="-5400000" vert="horz"/>
              <a:lstStyle/>
              <a:p>
                <a:pPr>
                  <a:defRPr sz="1200" b="1"/>
                </a:pPr>
                <a:r>
                  <a:rPr lang="en-US" sz="1200" b="1" i="0" u="none" strike="noStrike" baseline="0">
                    <a:effectLst/>
                  </a:rPr>
                  <a:t>All ERC Expenditures</a:t>
                </a:r>
                <a:endParaRPr lang="en-US" sz="1200" b="1"/>
              </a:p>
            </c:rich>
          </c:tx>
          <c:layout>
            <c:manualLayout>
              <c:xMode val="edge"/>
              <c:yMode val="edge"/>
              <c:x val="1.5733633372517484E-3"/>
              <c:y val="0.33404265091863516"/>
            </c:manualLayout>
          </c:layout>
          <c:overlay val="0"/>
        </c:title>
        <c:numFmt formatCode="0%" sourceLinked="1"/>
        <c:majorTickMark val="none"/>
        <c:minorTickMark val="none"/>
        <c:tickLblPos val="nextTo"/>
        <c:spPr>
          <a:ln w="6350"/>
        </c:spPr>
        <c:txPr>
          <a:bodyPr/>
          <a:lstStyle/>
          <a:p>
            <a:pPr>
              <a:defRPr sz="1200">
                <a:solidFill>
                  <a:srgbClr val="7F7F7F"/>
                </a:solidFill>
              </a:defRPr>
            </a:pPr>
            <a:endParaRPr lang="en-US"/>
          </a:p>
        </c:txPr>
        <c:crossAx val="215051032"/>
        <c:crosses val="autoZero"/>
        <c:crossBetween val="midCat"/>
        <c:majorUnit val="0.25"/>
      </c:valAx>
      <c:spPr>
        <a:noFill/>
        <a:ln>
          <a:noFill/>
        </a:ln>
      </c:spPr>
    </c:plotArea>
    <c:legend>
      <c:legendPos val="r"/>
      <c:layout>
        <c:manualLayout>
          <c:xMode val="edge"/>
          <c:yMode val="edge"/>
          <c:x val="0.7610684335189809"/>
          <c:y val="0.22557708265011617"/>
          <c:w val="0.23893156648101915"/>
          <c:h val="0.30318969531529916"/>
        </c:manualLayout>
      </c:layout>
      <c:overlay val="0"/>
      <c:txPr>
        <a:bodyPr/>
        <a:lstStyle/>
        <a:p>
          <a:pPr>
            <a:defRPr sz="1400"/>
          </a:pPr>
          <a:endParaRPr lang="en-US"/>
        </a:p>
      </c:txPr>
    </c:legend>
    <c:plotVisOnly val="1"/>
    <c:dispBlanksAs val="gap"/>
    <c:showDLblsOverMax val="0"/>
  </c:chart>
  <c:spPr>
    <a:ln>
      <a:noFill/>
    </a:ln>
  </c:sp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9715447154469"/>
          <c:y val="8.6863425925925941E-2"/>
          <c:w val="0.54136578964214843"/>
          <c:h val="0.71633630431612716"/>
        </c:manualLayout>
      </c:layout>
      <c:areaChart>
        <c:grouping val="percentStacked"/>
        <c:varyColors val="0"/>
        <c:ser>
          <c:idx val="0"/>
          <c:order val="0"/>
          <c:tx>
            <c:strRef>
              <c:f>'slide 33'!$C$3</c:f>
              <c:strCache>
                <c:ptCount val="1"/>
                <c:pt idx="0">
                  <c:v>Center-Funded Projects</c:v>
                </c:pt>
              </c:strCache>
            </c:strRef>
          </c:tx>
          <c:spPr>
            <a:solidFill>
              <a:srgbClr val="51A6C2"/>
            </a:solidFill>
            <a:ln w="25400">
              <a:solidFill>
                <a:schemeClr val="bg1"/>
              </a:solidFill>
            </a:ln>
          </c:spPr>
          <c:dLbls>
            <c:dLbl>
              <c:idx val="0"/>
              <c:layout>
                <c:manualLayout>
                  <c:x val="1.2305816955807338E-2"/>
                  <c:y val="1.8628308716312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41-450F-9B49-7F2568DAF3C9}"/>
                </c:ext>
              </c:extLst>
            </c:dLbl>
            <c:dLbl>
              <c:idx val="1"/>
              <c:delete val="1"/>
              <c:extLst>
                <c:ext xmlns:c15="http://schemas.microsoft.com/office/drawing/2012/chart" uri="{CE6537A1-D6FC-4f65-9D91-7224C49458BB}"/>
                <c:ext xmlns:c16="http://schemas.microsoft.com/office/drawing/2014/chart" uri="{C3380CC4-5D6E-409C-BE32-E72D297353CC}">
                  <c16:uniqueId val="{00000001-CF41-450F-9B49-7F2568DAF3C9}"/>
                </c:ext>
              </c:extLst>
            </c:dLbl>
            <c:dLbl>
              <c:idx val="2"/>
              <c:delete val="1"/>
              <c:extLst>
                <c:ext xmlns:c15="http://schemas.microsoft.com/office/drawing/2012/chart" uri="{CE6537A1-D6FC-4f65-9D91-7224C49458BB}"/>
                <c:ext xmlns:c16="http://schemas.microsoft.com/office/drawing/2014/chart" uri="{C3380CC4-5D6E-409C-BE32-E72D297353CC}">
                  <c16:uniqueId val="{00000002-CF41-450F-9B49-7F2568DAF3C9}"/>
                </c:ext>
              </c:extLst>
            </c:dLbl>
            <c:dLbl>
              <c:idx val="3"/>
              <c:delete val="1"/>
              <c:extLst>
                <c:ext xmlns:c15="http://schemas.microsoft.com/office/drawing/2012/chart" uri="{CE6537A1-D6FC-4f65-9D91-7224C49458BB}"/>
                <c:ext xmlns:c16="http://schemas.microsoft.com/office/drawing/2014/chart" uri="{C3380CC4-5D6E-409C-BE32-E72D297353CC}">
                  <c16:uniqueId val="{00000003-CF41-450F-9B49-7F2568DAF3C9}"/>
                </c:ext>
              </c:extLst>
            </c:dLbl>
            <c:dLbl>
              <c:idx val="4"/>
              <c:delete val="1"/>
              <c:extLst>
                <c:ext xmlns:c15="http://schemas.microsoft.com/office/drawing/2012/chart" uri="{CE6537A1-D6FC-4f65-9D91-7224C49458BB}"/>
                <c:ext xmlns:c16="http://schemas.microsoft.com/office/drawing/2014/chart" uri="{C3380CC4-5D6E-409C-BE32-E72D297353CC}">
                  <c16:uniqueId val="{00000004-CF41-450F-9B49-7F2568DAF3C9}"/>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33'!$B$4:$B$8</c:f>
              <c:numCache>
                <c:formatCode>m/d/yyyy</c:formatCode>
                <c:ptCount val="5"/>
                <c:pt idx="0">
                  <c:v>0</c:v>
                </c:pt>
                <c:pt idx="1">
                  <c:v>7.9499926383068173E-2</c:v>
                </c:pt>
                <c:pt idx="2">
                  <c:v>7.9499926383068173E-2</c:v>
                </c:pt>
                <c:pt idx="3">
                  <c:v>100</c:v>
                </c:pt>
                <c:pt idx="4">
                  <c:v>100</c:v>
                </c:pt>
              </c:numCache>
            </c:numRef>
          </c:cat>
          <c:val>
            <c:numRef>
              <c:f>'slide 33'!$C$4:$C$8</c:f>
              <c:numCache>
                <c:formatCode>"$"#,##0</c:formatCode>
                <c:ptCount val="5"/>
                <c:pt idx="0">
                  <c:v>0</c:v>
                </c:pt>
                <c:pt idx="1">
                  <c:v>0</c:v>
                </c:pt>
                <c:pt idx="2">
                  <c:v>4836214</c:v>
                </c:pt>
                <c:pt idx="3">
                  <c:v>4836214</c:v>
                </c:pt>
                <c:pt idx="4">
                  <c:v>0</c:v>
                </c:pt>
              </c:numCache>
            </c:numRef>
          </c:val>
          <c:extLst>
            <c:ext xmlns:c16="http://schemas.microsoft.com/office/drawing/2014/chart" uri="{C3380CC4-5D6E-409C-BE32-E72D297353CC}">
              <c16:uniqueId val="{00000005-CF41-450F-9B49-7F2568DAF3C9}"/>
            </c:ext>
          </c:extLst>
        </c:ser>
        <c:ser>
          <c:idx val="1"/>
          <c:order val="1"/>
          <c:tx>
            <c:strRef>
              <c:f>'slide 33'!$D$3</c:f>
              <c:strCache>
                <c:ptCount val="1"/>
                <c:pt idx="0">
                  <c:v>Associated Projects</c:v>
                </c:pt>
              </c:strCache>
            </c:strRef>
          </c:tx>
          <c:spPr>
            <a:solidFill>
              <a:srgbClr val="945191"/>
            </a:solidFill>
            <a:ln w="25400">
              <a:solidFill>
                <a:schemeClr val="bg1"/>
              </a:solidFill>
            </a:ln>
          </c:spPr>
          <c:dLbls>
            <c:dLbl>
              <c:idx val="0"/>
              <c:layout>
                <c:manualLayout>
                  <c:x val="-1.3265529308836396E-2"/>
                  <c:y val="-7.7122253100715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41-450F-9B49-7F2568DAF3C9}"/>
                </c:ext>
              </c:extLst>
            </c:dLbl>
            <c:dLbl>
              <c:idx val="1"/>
              <c:delete val="1"/>
              <c:extLst>
                <c:ext xmlns:c15="http://schemas.microsoft.com/office/drawing/2012/chart" uri="{CE6537A1-D6FC-4f65-9D91-7224C49458BB}"/>
                <c:ext xmlns:c16="http://schemas.microsoft.com/office/drawing/2014/chart" uri="{C3380CC4-5D6E-409C-BE32-E72D297353CC}">
                  <c16:uniqueId val="{00000007-CF41-450F-9B49-7F2568DAF3C9}"/>
                </c:ext>
              </c:extLst>
            </c:dLbl>
            <c:dLbl>
              <c:idx val="2"/>
              <c:delete val="1"/>
              <c:extLst>
                <c:ext xmlns:c15="http://schemas.microsoft.com/office/drawing/2012/chart" uri="{CE6537A1-D6FC-4f65-9D91-7224C49458BB}"/>
                <c:ext xmlns:c16="http://schemas.microsoft.com/office/drawing/2014/chart" uri="{C3380CC4-5D6E-409C-BE32-E72D297353CC}">
                  <c16:uniqueId val="{00000008-CF41-450F-9B49-7F2568DAF3C9}"/>
                </c:ext>
              </c:extLst>
            </c:dLbl>
            <c:dLbl>
              <c:idx val="3"/>
              <c:delete val="1"/>
              <c:extLst>
                <c:ext xmlns:c15="http://schemas.microsoft.com/office/drawing/2012/chart" uri="{CE6537A1-D6FC-4f65-9D91-7224C49458BB}"/>
                <c:ext xmlns:c16="http://schemas.microsoft.com/office/drawing/2014/chart" uri="{C3380CC4-5D6E-409C-BE32-E72D297353CC}">
                  <c16:uniqueId val="{00000009-CF41-450F-9B49-7F2568DAF3C9}"/>
                </c:ext>
              </c:extLst>
            </c:dLbl>
            <c:dLbl>
              <c:idx val="4"/>
              <c:delete val="1"/>
              <c:extLst>
                <c:ext xmlns:c15="http://schemas.microsoft.com/office/drawing/2012/chart" uri="{CE6537A1-D6FC-4f65-9D91-7224C49458BB}"/>
                <c:ext xmlns:c16="http://schemas.microsoft.com/office/drawing/2014/chart" uri="{C3380CC4-5D6E-409C-BE32-E72D297353CC}">
                  <c16:uniqueId val="{0000000A-CF41-450F-9B49-7F2568DAF3C9}"/>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33'!$B$4:$B$8</c:f>
              <c:numCache>
                <c:formatCode>m/d/yyyy</c:formatCode>
                <c:ptCount val="5"/>
                <c:pt idx="0">
                  <c:v>0</c:v>
                </c:pt>
                <c:pt idx="1">
                  <c:v>7.9499926383068173E-2</c:v>
                </c:pt>
                <c:pt idx="2">
                  <c:v>7.9499926383068173E-2</c:v>
                </c:pt>
                <c:pt idx="3">
                  <c:v>100</c:v>
                </c:pt>
                <c:pt idx="4">
                  <c:v>100</c:v>
                </c:pt>
              </c:numCache>
            </c:numRef>
          </c:cat>
          <c:val>
            <c:numRef>
              <c:f>'slide 33'!$D$4:$D$8</c:f>
              <c:numCache>
                <c:formatCode>"$"#,##0</c:formatCode>
                <c:ptCount val="5"/>
                <c:pt idx="0">
                  <c:v>10000</c:v>
                </c:pt>
                <c:pt idx="1">
                  <c:v>10000</c:v>
                </c:pt>
                <c:pt idx="2">
                  <c:v>7172473</c:v>
                </c:pt>
                <c:pt idx="3">
                  <c:v>7172473</c:v>
                </c:pt>
                <c:pt idx="4">
                  <c:v>0</c:v>
                </c:pt>
              </c:numCache>
            </c:numRef>
          </c:val>
          <c:extLst>
            <c:ext xmlns:c16="http://schemas.microsoft.com/office/drawing/2014/chart" uri="{C3380CC4-5D6E-409C-BE32-E72D297353CC}">
              <c16:uniqueId val="{0000000B-CF41-450F-9B49-7F2568DAF3C9}"/>
            </c:ext>
          </c:extLst>
        </c:ser>
        <c:ser>
          <c:idx val="2"/>
          <c:order val="2"/>
          <c:tx>
            <c:strRef>
              <c:f>'slide 33'!$E$3</c:f>
              <c:strCache>
                <c:ptCount val="1"/>
                <c:pt idx="0">
                  <c:v>Sponsored Projects</c:v>
                </c:pt>
              </c:strCache>
            </c:strRef>
          </c:tx>
          <c:spPr>
            <a:solidFill>
              <a:srgbClr val="7EC251"/>
            </a:solidFill>
            <a:ln w="25400">
              <a:solidFill>
                <a:schemeClr val="bg1"/>
              </a:solidFill>
            </a:ln>
          </c:spPr>
          <c:dLbls>
            <c:dLbl>
              <c:idx val="0"/>
              <c:layout>
                <c:manualLayout>
                  <c:x val="-1.4779516889657085E-2"/>
                  <c:y val="-6.465356046180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41-450F-9B49-7F2568DAF3C9}"/>
                </c:ext>
              </c:extLst>
            </c:dLbl>
            <c:dLbl>
              <c:idx val="1"/>
              <c:delete val="1"/>
              <c:extLst>
                <c:ext xmlns:c15="http://schemas.microsoft.com/office/drawing/2012/chart" uri="{CE6537A1-D6FC-4f65-9D91-7224C49458BB}"/>
                <c:ext xmlns:c16="http://schemas.microsoft.com/office/drawing/2014/chart" uri="{C3380CC4-5D6E-409C-BE32-E72D297353CC}">
                  <c16:uniqueId val="{0000000D-CF41-450F-9B49-7F2568DAF3C9}"/>
                </c:ext>
              </c:extLst>
            </c:dLbl>
            <c:dLbl>
              <c:idx val="2"/>
              <c:delete val="1"/>
              <c:extLst>
                <c:ext xmlns:c15="http://schemas.microsoft.com/office/drawing/2012/chart" uri="{CE6537A1-D6FC-4f65-9D91-7224C49458BB}"/>
                <c:ext xmlns:c16="http://schemas.microsoft.com/office/drawing/2014/chart" uri="{C3380CC4-5D6E-409C-BE32-E72D297353CC}">
                  <c16:uniqueId val="{0000000E-CF41-450F-9B49-7F2568DAF3C9}"/>
                </c:ext>
              </c:extLst>
            </c:dLbl>
            <c:dLbl>
              <c:idx val="3"/>
              <c:delete val="1"/>
              <c:extLst>
                <c:ext xmlns:c15="http://schemas.microsoft.com/office/drawing/2012/chart" uri="{CE6537A1-D6FC-4f65-9D91-7224C49458BB}"/>
                <c:ext xmlns:c16="http://schemas.microsoft.com/office/drawing/2014/chart" uri="{C3380CC4-5D6E-409C-BE32-E72D297353CC}">
                  <c16:uniqueId val="{0000000F-CF41-450F-9B49-7F2568DAF3C9}"/>
                </c:ext>
              </c:extLst>
            </c:dLbl>
            <c:dLbl>
              <c:idx val="4"/>
              <c:delete val="1"/>
              <c:extLst>
                <c:ext xmlns:c15="http://schemas.microsoft.com/office/drawing/2012/chart" uri="{CE6537A1-D6FC-4f65-9D91-7224C49458BB}"/>
                <c:ext xmlns:c16="http://schemas.microsoft.com/office/drawing/2014/chart" uri="{C3380CC4-5D6E-409C-BE32-E72D297353CC}">
                  <c16:uniqueId val="{00000010-CF41-450F-9B49-7F2568DAF3C9}"/>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33'!$B$4:$B$8</c:f>
              <c:numCache>
                <c:formatCode>m/d/yyyy</c:formatCode>
                <c:ptCount val="5"/>
                <c:pt idx="0">
                  <c:v>0</c:v>
                </c:pt>
                <c:pt idx="1">
                  <c:v>7.9499926383068173E-2</c:v>
                </c:pt>
                <c:pt idx="2">
                  <c:v>7.9499926383068173E-2</c:v>
                </c:pt>
                <c:pt idx="3">
                  <c:v>100</c:v>
                </c:pt>
                <c:pt idx="4">
                  <c:v>100</c:v>
                </c:pt>
              </c:numCache>
            </c:numRef>
          </c:cat>
          <c:val>
            <c:numRef>
              <c:f>'slide 33'!$E$4:$E$8</c:f>
              <c:numCache>
                <c:formatCode>"$"#,##0</c:formatCode>
                <c:ptCount val="5"/>
                <c:pt idx="0">
                  <c:v>0</c:v>
                </c:pt>
                <c:pt idx="1">
                  <c:v>0</c:v>
                </c:pt>
                <c:pt idx="2">
                  <c:v>559941</c:v>
                </c:pt>
                <c:pt idx="3">
                  <c:v>559941</c:v>
                </c:pt>
                <c:pt idx="4">
                  <c:v>0</c:v>
                </c:pt>
              </c:numCache>
            </c:numRef>
          </c:val>
          <c:extLst>
            <c:ext xmlns:c16="http://schemas.microsoft.com/office/drawing/2014/chart" uri="{C3380CC4-5D6E-409C-BE32-E72D297353CC}">
              <c16:uniqueId val="{00000011-CF41-450F-9B49-7F2568DAF3C9}"/>
            </c:ext>
          </c:extLst>
        </c:ser>
        <c:dLbls>
          <c:showLegendKey val="0"/>
          <c:showVal val="0"/>
          <c:showCatName val="0"/>
          <c:showSerName val="0"/>
          <c:showPercent val="0"/>
          <c:showBubbleSize val="0"/>
        </c:dLbls>
        <c:dropLines>
          <c:spPr>
            <a:ln w="38100">
              <a:solidFill>
                <a:schemeClr val="bg1"/>
              </a:solidFill>
            </a:ln>
          </c:spPr>
        </c:dropLines>
        <c:axId val="235183648"/>
        <c:axId val="235184040"/>
      </c:areaChart>
      <c:dateAx>
        <c:axId val="235183648"/>
        <c:scaling>
          <c:orientation val="minMax"/>
        </c:scaling>
        <c:delete val="1"/>
        <c:axPos val="b"/>
        <c:numFmt formatCode="m/d;@" sourceLinked="0"/>
        <c:majorTickMark val="out"/>
        <c:minorTickMark val="none"/>
        <c:tickLblPos val="nextTo"/>
        <c:crossAx val="235184040"/>
        <c:crosses val="autoZero"/>
        <c:auto val="0"/>
        <c:lblOffset val="100"/>
        <c:baseTimeUnit val="days"/>
      </c:dateAx>
      <c:valAx>
        <c:axId val="235184040"/>
        <c:scaling>
          <c:orientation val="minMax"/>
        </c:scaling>
        <c:delete val="0"/>
        <c:axPos val="l"/>
        <c:majorGridlines>
          <c:spPr>
            <a:ln>
              <a:noFill/>
            </a:ln>
          </c:spPr>
        </c:majorGridlines>
        <c:title>
          <c:tx>
            <c:rich>
              <a:bodyPr rot="-5400000" vert="horz"/>
              <a:lstStyle/>
              <a:p>
                <a:pPr>
                  <a:defRPr sz="1200"/>
                </a:pPr>
                <a:r>
                  <a:rPr lang="en-US" sz="1200" b="1">
                    <a:effectLst/>
                  </a:rPr>
                  <a:t>Advanced Manufacturing </a:t>
                </a:r>
              </a:p>
              <a:p>
                <a:pPr>
                  <a:defRPr sz="1200"/>
                </a:pPr>
                <a:r>
                  <a:rPr lang="en-US" sz="1200" b="1">
                    <a:effectLst/>
                  </a:rPr>
                  <a:t>Expenditures</a:t>
                </a:r>
                <a:endParaRPr lang="en-US" sz="1200">
                  <a:effectLst/>
                </a:endParaRPr>
              </a:p>
            </c:rich>
          </c:tx>
          <c:layout>
            <c:manualLayout>
              <c:xMode val="edge"/>
              <c:yMode val="edge"/>
              <c:x val="1.5413279132791325E-3"/>
              <c:y val="0.2487965965038684"/>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183648"/>
        <c:crosses val="autoZero"/>
        <c:crossBetween val="midCat"/>
        <c:majorUnit val="0.25"/>
      </c:valAx>
      <c:spPr>
        <a:ln>
          <a:noFill/>
        </a:ln>
      </c:spPr>
    </c:plotArea>
    <c:legend>
      <c:legendPos val="r"/>
      <c:layout>
        <c:manualLayout>
          <c:xMode val="edge"/>
          <c:yMode val="edge"/>
          <c:x val="0.6834831050082153"/>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9715447154469"/>
          <c:y val="8.6863425925925941E-2"/>
          <c:w val="0.54136578964214843"/>
          <c:h val="0.71633630431612716"/>
        </c:manualLayout>
      </c:layout>
      <c:areaChart>
        <c:grouping val="percentStacked"/>
        <c:varyColors val="0"/>
        <c:ser>
          <c:idx val="0"/>
          <c:order val="0"/>
          <c:tx>
            <c:strRef>
              <c:f>'slide 34'!$C$3</c:f>
              <c:strCache>
                <c:ptCount val="1"/>
                <c:pt idx="0">
                  <c:v>Center-Funded Projects</c:v>
                </c:pt>
              </c:strCache>
            </c:strRef>
          </c:tx>
          <c:spPr>
            <a:solidFill>
              <a:srgbClr val="51A6C2"/>
            </a:solidFill>
            <a:ln w="25400">
              <a:solidFill>
                <a:schemeClr val="bg1"/>
              </a:solidFill>
            </a:ln>
          </c:spPr>
          <c:dLbls>
            <c:dLbl>
              <c:idx val="0"/>
              <c:layout>
                <c:manualLayout>
                  <c:x val="3.9406087958517383E-2"/>
                  <c:y val="2.28843943526667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8F-48F4-89A9-FAAFB87D6188}"/>
                </c:ext>
              </c:extLst>
            </c:dLbl>
            <c:dLbl>
              <c:idx val="1"/>
              <c:delete val="1"/>
              <c:extLst>
                <c:ext xmlns:c15="http://schemas.microsoft.com/office/drawing/2012/chart" uri="{CE6537A1-D6FC-4f65-9D91-7224C49458BB}"/>
                <c:ext xmlns:c16="http://schemas.microsoft.com/office/drawing/2014/chart" uri="{C3380CC4-5D6E-409C-BE32-E72D297353CC}">
                  <c16:uniqueId val="{00000001-AE8F-48F4-89A9-FAAFB87D6188}"/>
                </c:ext>
              </c:extLst>
            </c:dLbl>
            <c:dLbl>
              <c:idx val="2"/>
              <c:delete val="1"/>
              <c:extLst>
                <c:ext xmlns:c15="http://schemas.microsoft.com/office/drawing/2012/chart" uri="{CE6537A1-D6FC-4f65-9D91-7224C49458BB}"/>
                <c:ext xmlns:c16="http://schemas.microsoft.com/office/drawing/2014/chart" uri="{C3380CC4-5D6E-409C-BE32-E72D297353CC}">
                  <c16:uniqueId val="{00000002-AE8F-48F4-89A9-FAAFB87D6188}"/>
                </c:ext>
              </c:extLst>
            </c:dLbl>
            <c:dLbl>
              <c:idx val="3"/>
              <c:delete val="1"/>
              <c:extLst>
                <c:ext xmlns:c15="http://schemas.microsoft.com/office/drawing/2012/chart" uri="{CE6537A1-D6FC-4f65-9D91-7224C49458BB}"/>
                <c:ext xmlns:c16="http://schemas.microsoft.com/office/drawing/2014/chart" uri="{C3380CC4-5D6E-409C-BE32-E72D297353CC}">
                  <c16:uniqueId val="{00000003-AE8F-48F4-89A9-FAAFB87D6188}"/>
                </c:ext>
              </c:extLst>
            </c:dLbl>
            <c:dLbl>
              <c:idx val="4"/>
              <c:delete val="1"/>
              <c:extLst>
                <c:ext xmlns:c15="http://schemas.microsoft.com/office/drawing/2012/chart" uri="{CE6537A1-D6FC-4f65-9D91-7224C49458BB}"/>
                <c:ext xmlns:c16="http://schemas.microsoft.com/office/drawing/2014/chart" uri="{C3380CC4-5D6E-409C-BE32-E72D297353CC}">
                  <c16:uniqueId val="{00000004-AE8F-48F4-89A9-FAAFB87D6188}"/>
                </c:ext>
              </c:extLst>
            </c:dLbl>
            <c:numFmt formatCode="&quot;$&quot;#,##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34'!$B$4:$B$8</c:f>
              <c:numCache>
                <c:formatCode>m/d/yyyy</c:formatCode>
                <c:ptCount val="5"/>
                <c:pt idx="0">
                  <c:v>0</c:v>
                </c:pt>
                <c:pt idx="1">
                  <c:v>15.444729558834197</c:v>
                </c:pt>
                <c:pt idx="2">
                  <c:v>15.444729558834197</c:v>
                </c:pt>
                <c:pt idx="3">
                  <c:v>100</c:v>
                </c:pt>
                <c:pt idx="4">
                  <c:v>100</c:v>
                </c:pt>
              </c:numCache>
            </c:numRef>
          </c:cat>
          <c:val>
            <c:numRef>
              <c:f>'slide 34'!$C$4:$C$8</c:f>
              <c:numCache>
                <c:formatCode>"$"#,##0</c:formatCode>
                <c:ptCount val="5"/>
                <c:pt idx="0">
                  <c:v>1460321</c:v>
                </c:pt>
                <c:pt idx="1">
                  <c:v>1460321</c:v>
                </c:pt>
                <c:pt idx="2">
                  <c:v>6551840</c:v>
                </c:pt>
                <c:pt idx="3">
                  <c:v>6551840</c:v>
                </c:pt>
                <c:pt idx="4">
                  <c:v>0</c:v>
                </c:pt>
              </c:numCache>
            </c:numRef>
          </c:val>
          <c:extLst>
            <c:ext xmlns:c16="http://schemas.microsoft.com/office/drawing/2014/chart" uri="{C3380CC4-5D6E-409C-BE32-E72D297353CC}">
              <c16:uniqueId val="{00000005-AE8F-48F4-89A9-FAAFB87D6188}"/>
            </c:ext>
          </c:extLst>
        </c:ser>
        <c:ser>
          <c:idx val="1"/>
          <c:order val="1"/>
          <c:tx>
            <c:strRef>
              <c:f>'slide 34'!$D$3</c:f>
              <c:strCache>
                <c:ptCount val="1"/>
                <c:pt idx="0">
                  <c:v>Associated Projects</c:v>
                </c:pt>
              </c:strCache>
            </c:strRef>
          </c:tx>
          <c:spPr>
            <a:solidFill>
              <a:srgbClr val="945191"/>
            </a:solidFill>
            <a:ln w="25400">
              <a:solidFill>
                <a:schemeClr val="bg1"/>
              </a:solidFill>
            </a:ln>
          </c:spPr>
          <c:dLbls>
            <c:dLbl>
              <c:idx val="0"/>
              <c:layout>
                <c:manualLayout>
                  <c:x val="3.9240979023963438E-2"/>
                  <c:y val="1.0023716398195324E-2"/>
                </c:manualLayout>
              </c:layout>
              <c:numFmt formatCode="&quot;$&quot;#,##0" sourceLinked="0"/>
              <c:spPr/>
              <c:txPr>
                <a:bodyPr/>
                <a:lstStyle/>
                <a:p>
                  <a:pPr>
                    <a:defRPr sz="9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8F-48F4-89A9-FAAFB87D6188}"/>
                </c:ext>
              </c:extLst>
            </c:dLbl>
            <c:dLbl>
              <c:idx val="1"/>
              <c:delete val="1"/>
              <c:extLst>
                <c:ext xmlns:c15="http://schemas.microsoft.com/office/drawing/2012/chart" uri="{CE6537A1-D6FC-4f65-9D91-7224C49458BB}"/>
                <c:ext xmlns:c16="http://schemas.microsoft.com/office/drawing/2014/chart" uri="{C3380CC4-5D6E-409C-BE32-E72D297353CC}">
                  <c16:uniqueId val="{00000007-AE8F-48F4-89A9-FAAFB87D6188}"/>
                </c:ext>
              </c:extLst>
            </c:dLbl>
            <c:dLbl>
              <c:idx val="2"/>
              <c:delete val="1"/>
              <c:extLst>
                <c:ext xmlns:c15="http://schemas.microsoft.com/office/drawing/2012/chart" uri="{CE6537A1-D6FC-4f65-9D91-7224C49458BB}"/>
                <c:ext xmlns:c16="http://schemas.microsoft.com/office/drawing/2014/chart" uri="{C3380CC4-5D6E-409C-BE32-E72D297353CC}">
                  <c16:uniqueId val="{00000008-AE8F-48F4-89A9-FAAFB87D6188}"/>
                </c:ext>
              </c:extLst>
            </c:dLbl>
            <c:dLbl>
              <c:idx val="3"/>
              <c:delete val="1"/>
              <c:extLst>
                <c:ext xmlns:c15="http://schemas.microsoft.com/office/drawing/2012/chart" uri="{CE6537A1-D6FC-4f65-9D91-7224C49458BB}"/>
                <c:ext xmlns:c16="http://schemas.microsoft.com/office/drawing/2014/chart" uri="{C3380CC4-5D6E-409C-BE32-E72D297353CC}">
                  <c16:uniqueId val="{00000009-AE8F-48F4-89A9-FAAFB87D6188}"/>
                </c:ext>
              </c:extLst>
            </c:dLbl>
            <c:dLbl>
              <c:idx val="4"/>
              <c:delete val="1"/>
              <c:extLst>
                <c:ext xmlns:c15="http://schemas.microsoft.com/office/drawing/2012/chart" uri="{CE6537A1-D6FC-4f65-9D91-7224C49458BB}"/>
                <c:ext xmlns:c16="http://schemas.microsoft.com/office/drawing/2014/chart" uri="{C3380CC4-5D6E-409C-BE32-E72D297353CC}">
                  <c16:uniqueId val="{0000000A-AE8F-48F4-89A9-FAAFB87D6188}"/>
                </c:ext>
              </c:extLst>
            </c:dLbl>
            <c:numFmt formatCode="&quot;$&quot;#,##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34'!$B$4:$B$8</c:f>
              <c:numCache>
                <c:formatCode>m/d/yyyy</c:formatCode>
                <c:ptCount val="5"/>
                <c:pt idx="0">
                  <c:v>0</c:v>
                </c:pt>
                <c:pt idx="1">
                  <c:v>15.444729558834197</c:v>
                </c:pt>
                <c:pt idx="2">
                  <c:v>15.444729558834197</c:v>
                </c:pt>
                <c:pt idx="3">
                  <c:v>100</c:v>
                </c:pt>
                <c:pt idx="4">
                  <c:v>100</c:v>
                </c:pt>
              </c:numCache>
            </c:numRef>
          </c:cat>
          <c:val>
            <c:numRef>
              <c:f>'slide 34'!$D$4:$D$8</c:f>
              <c:numCache>
                <c:formatCode>"$"#,##0</c:formatCode>
                <c:ptCount val="5"/>
                <c:pt idx="0">
                  <c:v>1191770</c:v>
                </c:pt>
                <c:pt idx="1">
                  <c:v>1191770</c:v>
                </c:pt>
                <c:pt idx="2">
                  <c:v>10097484</c:v>
                </c:pt>
                <c:pt idx="3">
                  <c:v>10097484</c:v>
                </c:pt>
                <c:pt idx="4">
                  <c:v>0</c:v>
                </c:pt>
              </c:numCache>
            </c:numRef>
          </c:val>
          <c:extLst>
            <c:ext xmlns:c16="http://schemas.microsoft.com/office/drawing/2014/chart" uri="{C3380CC4-5D6E-409C-BE32-E72D297353CC}">
              <c16:uniqueId val="{0000000B-AE8F-48F4-89A9-FAAFB87D6188}"/>
            </c:ext>
          </c:extLst>
        </c:ser>
        <c:ser>
          <c:idx val="2"/>
          <c:order val="2"/>
          <c:tx>
            <c:strRef>
              <c:f>'slide 34'!$E$3</c:f>
              <c:strCache>
                <c:ptCount val="1"/>
                <c:pt idx="0">
                  <c:v>Sponsored Projects</c:v>
                </c:pt>
              </c:strCache>
            </c:strRef>
          </c:tx>
          <c:spPr>
            <a:solidFill>
              <a:srgbClr val="7EC251"/>
            </a:solidFill>
            <a:ln w="25400">
              <a:solidFill>
                <a:schemeClr val="bg1"/>
              </a:solidFill>
            </a:ln>
          </c:spPr>
          <c:dLbls>
            <c:dLbl>
              <c:idx val="0"/>
              <c:layout>
                <c:manualLayout>
                  <c:x val="3.9421025115762953E-2"/>
                  <c:y val="-4.7411352992640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8F-48F4-89A9-FAAFB87D6188}"/>
                </c:ext>
              </c:extLst>
            </c:dLbl>
            <c:dLbl>
              <c:idx val="1"/>
              <c:delete val="1"/>
              <c:extLst>
                <c:ext xmlns:c15="http://schemas.microsoft.com/office/drawing/2012/chart" uri="{CE6537A1-D6FC-4f65-9D91-7224C49458BB}"/>
                <c:ext xmlns:c16="http://schemas.microsoft.com/office/drawing/2014/chart" uri="{C3380CC4-5D6E-409C-BE32-E72D297353CC}">
                  <c16:uniqueId val="{0000000D-AE8F-48F4-89A9-FAAFB87D6188}"/>
                </c:ext>
              </c:extLst>
            </c:dLbl>
            <c:dLbl>
              <c:idx val="2"/>
              <c:delete val="1"/>
              <c:extLst>
                <c:ext xmlns:c15="http://schemas.microsoft.com/office/drawing/2012/chart" uri="{CE6537A1-D6FC-4f65-9D91-7224C49458BB}"/>
                <c:ext xmlns:c16="http://schemas.microsoft.com/office/drawing/2014/chart" uri="{C3380CC4-5D6E-409C-BE32-E72D297353CC}">
                  <c16:uniqueId val="{0000000E-AE8F-48F4-89A9-FAAFB87D6188}"/>
                </c:ext>
              </c:extLst>
            </c:dLbl>
            <c:dLbl>
              <c:idx val="3"/>
              <c:delete val="1"/>
              <c:extLst>
                <c:ext xmlns:c15="http://schemas.microsoft.com/office/drawing/2012/chart" uri="{CE6537A1-D6FC-4f65-9D91-7224C49458BB}"/>
                <c:ext xmlns:c16="http://schemas.microsoft.com/office/drawing/2014/chart" uri="{C3380CC4-5D6E-409C-BE32-E72D297353CC}">
                  <c16:uniqueId val="{0000000F-AE8F-48F4-89A9-FAAFB87D6188}"/>
                </c:ext>
              </c:extLst>
            </c:dLbl>
            <c:dLbl>
              <c:idx val="4"/>
              <c:delete val="1"/>
              <c:extLst>
                <c:ext xmlns:c15="http://schemas.microsoft.com/office/drawing/2012/chart" uri="{CE6537A1-D6FC-4f65-9D91-7224C49458BB}"/>
                <c:ext xmlns:c16="http://schemas.microsoft.com/office/drawing/2014/chart" uri="{C3380CC4-5D6E-409C-BE32-E72D297353CC}">
                  <c16:uniqueId val="{00000010-AE8F-48F4-89A9-FAAFB87D6188}"/>
                </c:ext>
              </c:extLst>
            </c:dLbl>
            <c:numFmt formatCode="&quot;$&quot;#,##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34'!$B$4:$B$8</c:f>
              <c:numCache>
                <c:formatCode>m/d/yyyy</c:formatCode>
                <c:ptCount val="5"/>
                <c:pt idx="0">
                  <c:v>0</c:v>
                </c:pt>
                <c:pt idx="1">
                  <c:v>15.444729558834197</c:v>
                </c:pt>
                <c:pt idx="2">
                  <c:v>15.444729558834197</c:v>
                </c:pt>
                <c:pt idx="3">
                  <c:v>100</c:v>
                </c:pt>
                <c:pt idx="4">
                  <c:v>100</c:v>
                </c:pt>
              </c:numCache>
            </c:numRef>
          </c:cat>
          <c:val>
            <c:numRef>
              <c:f>'slide 34'!$E$4:$E$8</c:f>
              <c:numCache>
                <c:formatCode>"$"#,##0</c:formatCode>
                <c:ptCount val="5"/>
                <c:pt idx="0">
                  <c:v>543896</c:v>
                </c:pt>
                <c:pt idx="1">
                  <c:v>543896</c:v>
                </c:pt>
                <c:pt idx="2">
                  <c:v>847748</c:v>
                </c:pt>
                <c:pt idx="3">
                  <c:v>847748</c:v>
                </c:pt>
                <c:pt idx="4">
                  <c:v>0</c:v>
                </c:pt>
              </c:numCache>
            </c:numRef>
          </c:val>
          <c:extLst>
            <c:ext xmlns:c16="http://schemas.microsoft.com/office/drawing/2014/chart" uri="{C3380CC4-5D6E-409C-BE32-E72D297353CC}">
              <c16:uniqueId val="{00000011-AE8F-48F4-89A9-FAAFB87D6188}"/>
            </c:ext>
          </c:extLst>
        </c:ser>
        <c:dLbls>
          <c:showLegendKey val="0"/>
          <c:showVal val="0"/>
          <c:showCatName val="0"/>
          <c:showSerName val="0"/>
          <c:showPercent val="0"/>
          <c:showBubbleSize val="0"/>
        </c:dLbls>
        <c:dropLines>
          <c:spPr>
            <a:ln w="38100">
              <a:solidFill>
                <a:schemeClr val="bg1"/>
              </a:solidFill>
            </a:ln>
          </c:spPr>
        </c:dropLines>
        <c:axId val="235184824"/>
        <c:axId val="235185216"/>
      </c:areaChart>
      <c:dateAx>
        <c:axId val="235184824"/>
        <c:scaling>
          <c:orientation val="minMax"/>
        </c:scaling>
        <c:delete val="1"/>
        <c:axPos val="b"/>
        <c:numFmt formatCode="m/d;@" sourceLinked="0"/>
        <c:majorTickMark val="out"/>
        <c:minorTickMark val="none"/>
        <c:tickLblPos val="nextTo"/>
        <c:crossAx val="235185216"/>
        <c:crosses val="autoZero"/>
        <c:auto val="0"/>
        <c:lblOffset val="100"/>
        <c:baseTimeUnit val="days"/>
      </c:dateAx>
      <c:valAx>
        <c:axId val="235185216"/>
        <c:scaling>
          <c:orientation val="minMax"/>
        </c:scaling>
        <c:delete val="0"/>
        <c:axPos val="l"/>
        <c:majorGridlines>
          <c:spPr>
            <a:ln>
              <a:noFill/>
            </a:ln>
          </c:spPr>
        </c:majorGridlines>
        <c:title>
          <c:tx>
            <c:rich>
              <a:bodyPr rot="-5400000" vert="horz"/>
              <a:lstStyle/>
              <a:p>
                <a:pPr>
                  <a:defRPr sz="1200"/>
                </a:pPr>
                <a:r>
                  <a:rPr lang="en-US" sz="1200" b="1">
                    <a:effectLst/>
                  </a:rPr>
                  <a:t>Biotechnology and Healthcare</a:t>
                </a:r>
              </a:p>
              <a:p>
                <a:pPr>
                  <a:defRPr sz="1200"/>
                </a:pPr>
                <a:r>
                  <a:rPr lang="en-US" sz="1200" b="1">
                    <a:effectLst/>
                  </a:rPr>
                  <a:t>Expenditures</a:t>
                </a:r>
                <a:endParaRPr lang="en-US" sz="1200">
                  <a:effectLst/>
                </a:endParaRPr>
              </a:p>
            </c:rich>
          </c:tx>
          <c:layout>
            <c:manualLayout>
              <c:xMode val="edge"/>
              <c:yMode val="edge"/>
              <c:x val="1.5413279132791325E-3"/>
              <c:y val="0.2487965965038684"/>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184824"/>
        <c:crosses val="autoZero"/>
        <c:crossBetween val="midCat"/>
        <c:majorUnit val="0.25"/>
      </c:valAx>
      <c:spPr>
        <a:ln>
          <a:noFill/>
        </a:ln>
      </c:spPr>
    </c:plotArea>
    <c:legend>
      <c:legendPos val="r"/>
      <c:layout>
        <c:manualLayout>
          <c:xMode val="edge"/>
          <c:yMode val="edge"/>
          <c:x val="0.6834831050082153"/>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9715447154469"/>
          <c:y val="8.6863425925925941E-2"/>
          <c:w val="0.54136578964214843"/>
          <c:h val="0.71633630431612716"/>
        </c:manualLayout>
      </c:layout>
      <c:areaChart>
        <c:grouping val="percentStacked"/>
        <c:varyColors val="0"/>
        <c:ser>
          <c:idx val="0"/>
          <c:order val="0"/>
          <c:tx>
            <c:strRef>
              <c:f>'slide 35'!$C$3</c:f>
              <c:strCache>
                <c:ptCount val="1"/>
                <c:pt idx="0">
                  <c:v>Center-Funded Projects</c:v>
                </c:pt>
              </c:strCache>
            </c:strRef>
          </c:tx>
          <c:spPr>
            <a:solidFill>
              <a:srgbClr val="51A6C2"/>
            </a:solidFill>
            <a:ln w="25400">
              <a:solidFill>
                <a:schemeClr val="bg1"/>
              </a:solidFill>
            </a:ln>
          </c:spPr>
          <c:dLbls>
            <c:dLbl>
              <c:idx val="0"/>
              <c:layout>
                <c:manualLayout>
                  <c:x val="0.14611327166421267"/>
                  <c:y val="-3.1583980923953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13-41E8-ADB1-E75F7261EA25}"/>
                </c:ext>
              </c:extLst>
            </c:dLbl>
            <c:dLbl>
              <c:idx val="1"/>
              <c:delete val="1"/>
              <c:extLst>
                <c:ext xmlns:c15="http://schemas.microsoft.com/office/drawing/2012/chart" uri="{CE6537A1-D6FC-4f65-9D91-7224C49458BB}"/>
                <c:ext xmlns:c16="http://schemas.microsoft.com/office/drawing/2014/chart" uri="{C3380CC4-5D6E-409C-BE32-E72D297353CC}">
                  <c16:uniqueId val="{00000001-F213-41E8-ADB1-E75F7261EA25}"/>
                </c:ext>
              </c:extLst>
            </c:dLbl>
            <c:dLbl>
              <c:idx val="2"/>
              <c:delete val="1"/>
              <c:extLst>
                <c:ext xmlns:c15="http://schemas.microsoft.com/office/drawing/2012/chart" uri="{CE6537A1-D6FC-4f65-9D91-7224C49458BB}"/>
                <c:ext xmlns:c16="http://schemas.microsoft.com/office/drawing/2014/chart" uri="{C3380CC4-5D6E-409C-BE32-E72D297353CC}">
                  <c16:uniqueId val="{00000002-F213-41E8-ADB1-E75F7261EA25}"/>
                </c:ext>
              </c:extLst>
            </c:dLbl>
            <c:dLbl>
              <c:idx val="3"/>
              <c:delete val="1"/>
              <c:extLst>
                <c:ext xmlns:c15="http://schemas.microsoft.com/office/drawing/2012/chart" uri="{CE6537A1-D6FC-4f65-9D91-7224C49458BB}"/>
                <c:ext xmlns:c16="http://schemas.microsoft.com/office/drawing/2014/chart" uri="{C3380CC4-5D6E-409C-BE32-E72D297353CC}">
                  <c16:uniqueId val="{00000003-F213-41E8-ADB1-E75F7261EA25}"/>
                </c:ext>
              </c:extLst>
            </c:dLbl>
            <c:dLbl>
              <c:idx val="4"/>
              <c:delete val="1"/>
              <c:extLst>
                <c:ext xmlns:c15="http://schemas.microsoft.com/office/drawing/2012/chart" uri="{CE6537A1-D6FC-4f65-9D91-7224C49458BB}"/>
                <c:ext xmlns:c16="http://schemas.microsoft.com/office/drawing/2014/chart" uri="{C3380CC4-5D6E-409C-BE32-E72D297353CC}">
                  <c16:uniqueId val="{00000004-F213-41E8-ADB1-E75F7261EA25}"/>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35'!$B$4:$B$8</c:f>
              <c:numCache>
                <c:formatCode>m/d/yyyy</c:formatCode>
                <c:ptCount val="5"/>
                <c:pt idx="0">
                  <c:v>0</c:v>
                </c:pt>
                <c:pt idx="1">
                  <c:v>46.135840394456757</c:v>
                </c:pt>
                <c:pt idx="2">
                  <c:v>46.135840394456757</c:v>
                </c:pt>
                <c:pt idx="3">
                  <c:v>100</c:v>
                </c:pt>
                <c:pt idx="4">
                  <c:v>100</c:v>
                </c:pt>
              </c:numCache>
            </c:numRef>
          </c:cat>
          <c:val>
            <c:numRef>
              <c:f>'slide 35'!$C$4:$C$8</c:f>
              <c:numCache>
                <c:formatCode>"$"#,##0</c:formatCode>
                <c:ptCount val="5"/>
                <c:pt idx="0">
                  <c:v>5832621</c:v>
                </c:pt>
                <c:pt idx="1">
                  <c:v>5832621</c:v>
                </c:pt>
                <c:pt idx="2">
                  <c:v>11757955</c:v>
                </c:pt>
                <c:pt idx="3">
                  <c:v>11757955</c:v>
                </c:pt>
                <c:pt idx="4">
                  <c:v>0</c:v>
                </c:pt>
              </c:numCache>
            </c:numRef>
          </c:val>
          <c:extLst>
            <c:ext xmlns:c16="http://schemas.microsoft.com/office/drawing/2014/chart" uri="{C3380CC4-5D6E-409C-BE32-E72D297353CC}">
              <c16:uniqueId val="{00000005-3D31-4402-8B5A-76A00BB1CF4F}"/>
            </c:ext>
          </c:extLst>
        </c:ser>
        <c:ser>
          <c:idx val="1"/>
          <c:order val="1"/>
          <c:tx>
            <c:strRef>
              <c:f>'slide 35'!$D$3</c:f>
              <c:strCache>
                <c:ptCount val="1"/>
                <c:pt idx="0">
                  <c:v>Associated Projects</c:v>
                </c:pt>
              </c:strCache>
            </c:strRef>
          </c:tx>
          <c:spPr>
            <a:solidFill>
              <a:srgbClr val="945191"/>
            </a:solidFill>
            <a:ln w="25400">
              <a:solidFill>
                <a:schemeClr val="bg1"/>
              </a:solidFill>
            </a:ln>
          </c:spPr>
          <c:dLbls>
            <c:dLbl>
              <c:idx val="0"/>
              <c:layout>
                <c:manualLayout>
                  <c:x val="0.14764232976975439"/>
                  <c:y val="1.8537817576723978E-3"/>
                </c:manualLayout>
              </c:layout>
              <c:numFmt formatCode="&quot;$&quot;#,##0" sourceLinked="0"/>
              <c:spPr/>
              <c:txPr>
                <a:bodyPr/>
                <a:lstStyle/>
                <a:p>
                  <a:pPr>
                    <a:defRPr sz="11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13-41E8-ADB1-E75F7261EA25}"/>
                </c:ext>
              </c:extLst>
            </c:dLbl>
            <c:dLbl>
              <c:idx val="1"/>
              <c:delete val="1"/>
              <c:extLst>
                <c:ext xmlns:c15="http://schemas.microsoft.com/office/drawing/2012/chart" uri="{CE6537A1-D6FC-4f65-9D91-7224C49458BB}"/>
                <c:ext xmlns:c16="http://schemas.microsoft.com/office/drawing/2014/chart" uri="{C3380CC4-5D6E-409C-BE32-E72D297353CC}">
                  <c16:uniqueId val="{00000006-F213-41E8-ADB1-E75F7261EA25}"/>
                </c:ext>
              </c:extLst>
            </c:dLbl>
            <c:dLbl>
              <c:idx val="2"/>
              <c:delete val="1"/>
              <c:extLst>
                <c:ext xmlns:c15="http://schemas.microsoft.com/office/drawing/2012/chart" uri="{CE6537A1-D6FC-4f65-9D91-7224C49458BB}"/>
                <c:ext xmlns:c16="http://schemas.microsoft.com/office/drawing/2014/chart" uri="{C3380CC4-5D6E-409C-BE32-E72D297353CC}">
                  <c16:uniqueId val="{00000007-F213-41E8-ADB1-E75F7261EA25}"/>
                </c:ext>
              </c:extLst>
            </c:dLbl>
            <c:dLbl>
              <c:idx val="3"/>
              <c:delete val="1"/>
              <c:extLst>
                <c:ext xmlns:c15="http://schemas.microsoft.com/office/drawing/2012/chart" uri="{CE6537A1-D6FC-4f65-9D91-7224C49458BB}"/>
                <c:ext xmlns:c16="http://schemas.microsoft.com/office/drawing/2014/chart" uri="{C3380CC4-5D6E-409C-BE32-E72D297353CC}">
                  <c16:uniqueId val="{00000008-F213-41E8-ADB1-E75F7261EA25}"/>
                </c:ext>
              </c:extLst>
            </c:dLbl>
            <c:dLbl>
              <c:idx val="4"/>
              <c:delete val="1"/>
              <c:extLst>
                <c:ext xmlns:c15="http://schemas.microsoft.com/office/drawing/2012/chart" uri="{CE6537A1-D6FC-4f65-9D91-7224C49458BB}"/>
                <c:ext xmlns:c16="http://schemas.microsoft.com/office/drawing/2014/chart" uri="{C3380CC4-5D6E-409C-BE32-E72D297353CC}">
                  <c16:uniqueId val="{00000009-F213-41E8-ADB1-E75F7261EA25}"/>
                </c:ext>
              </c:extLst>
            </c:dLbl>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35'!$B$4:$B$8</c:f>
              <c:numCache>
                <c:formatCode>m/d/yyyy</c:formatCode>
                <c:ptCount val="5"/>
                <c:pt idx="0">
                  <c:v>0</c:v>
                </c:pt>
                <c:pt idx="1">
                  <c:v>46.135840394456757</c:v>
                </c:pt>
                <c:pt idx="2">
                  <c:v>46.135840394456757</c:v>
                </c:pt>
                <c:pt idx="3">
                  <c:v>100</c:v>
                </c:pt>
                <c:pt idx="4">
                  <c:v>100</c:v>
                </c:pt>
              </c:numCache>
            </c:numRef>
          </c:cat>
          <c:val>
            <c:numRef>
              <c:f>'slide 35'!$D$4:$D$8</c:f>
              <c:numCache>
                <c:formatCode>"$"#,##0</c:formatCode>
                <c:ptCount val="5"/>
                <c:pt idx="0">
                  <c:v>13609258</c:v>
                </c:pt>
                <c:pt idx="1">
                  <c:v>13609258</c:v>
                </c:pt>
                <c:pt idx="2">
                  <c:v>11336243</c:v>
                </c:pt>
                <c:pt idx="3">
                  <c:v>11336243</c:v>
                </c:pt>
                <c:pt idx="4">
                  <c:v>0</c:v>
                </c:pt>
              </c:numCache>
            </c:numRef>
          </c:val>
          <c:extLst>
            <c:ext xmlns:c16="http://schemas.microsoft.com/office/drawing/2014/chart" uri="{C3380CC4-5D6E-409C-BE32-E72D297353CC}">
              <c16:uniqueId val="{0000000B-3D31-4402-8B5A-76A00BB1CF4F}"/>
            </c:ext>
          </c:extLst>
        </c:ser>
        <c:ser>
          <c:idx val="2"/>
          <c:order val="2"/>
          <c:tx>
            <c:strRef>
              <c:f>'slide 35'!$E$3</c:f>
              <c:strCache>
                <c:ptCount val="1"/>
                <c:pt idx="0">
                  <c:v>Sponsored Projects</c:v>
                </c:pt>
              </c:strCache>
            </c:strRef>
          </c:tx>
          <c:spPr>
            <a:solidFill>
              <a:srgbClr val="7EC251"/>
            </a:solidFill>
            <a:ln w="25400">
              <a:solidFill>
                <a:schemeClr val="bg1"/>
              </a:solidFill>
            </a:ln>
          </c:spPr>
          <c:dLbls>
            <c:dLbl>
              <c:idx val="0"/>
              <c:layout>
                <c:manualLayout>
                  <c:x val="0.13427170689029724"/>
                  <c:y val="-2.9250939220832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13-41E8-ADB1-E75F7261EA25}"/>
                </c:ext>
              </c:extLst>
            </c:dLbl>
            <c:dLbl>
              <c:idx val="1"/>
              <c:delete val="1"/>
              <c:extLst>
                <c:ext xmlns:c15="http://schemas.microsoft.com/office/drawing/2012/chart" uri="{CE6537A1-D6FC-4f65-9D91-7224C49458BB}"/>
                <c:ext xmlns:c16="http://schemas.microsoft.com/office/drawing/2014/chart" uri="{C3380CC4-5D6E-409C-BE32-E72D297353CC}">
                  <c16:uniqueId val="{0000000B-F213-41E8-ADB1-E75F7261EA25}"/>
                </c:ext>
              </c:extLst>
            </c:dLbl>
            <c:dLbl>
              <c:idx val="2"/>
              <c:delete val="1"/>
              <c:extLst>
                <c:ext xmlns:c15="http://schemas.microsoft.com/office/drawing/2012/chart" uri="{CE6537A1-D6FC-4f65-9D91-7224C49458BB}"/>
                <c:ext xmlns:c16="http://schemas.microsoft.com/office/drawing/2014/chart" uri="{C3380CC4-5D6E-409C-BE32-E72D297353CC}">
                  <c16:uniqueId val="{0000000C-F213-41E8-ADB1-E75F7261EA25}"/>
                </c:ext>
              </c:extLst>
            </c:dLbl>
            <c:dLbl>
              <c:idx val="3"/>
              <c:delete val="1"/>
              <c:extLst>
                <c:ext xmlns:c15="http://schemas.microsoft.com/office/drawing/2012/chart" uri="{CE6537A1-D6FC-4f65-9D91-7224C49458BB}"/>
                <c:ext xmlns:c16="http://schemas.microsoft.com/office/drawing/2014/chart" uri="{C3380CC4-5D6E-409C-BE32-E72D297353CC}">
                  <c16:uniqueId val="{0000000D-F213-41E8-ADB1-E75F7261EA25}"/>
                </c:ext>
              </c:extLst>
            </c:dLbl>
            <c:dLbl>
              <c:idx val="4"/>
              <c:delete val="1"/>
              <c:extLst>
                <c:ext xmlns:c15="http://schemas.microsoft.com/office/drawing/2012/chart" uri="{CE6537A1-D6FC-4f65-9D91-7224C49458BB}"/>
                <c:ext xmlns:c16="http://schemas.microsoft.com/office/drawing/2014/chart" uri="{C3380CC4-5D6E-409C-BE32-E72D297353CC}">
                  <c16:uniqueId val="{0000000E-F213-41E8-ADB1-E75F7261EA25}"/>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35'!$B$4:$B$8</c:f>
              <c:numCache>
                <c:formatCode>m/d/yyyy</c:formatCode>
                <c:ptCount val="5"/>
                <c:pt idx="0">
                  <c:v>0</c:v>
                </c:pt>
                <c:pt idx="1">
                  <c:v>46.135840394456757</c:v>
                </c:pt>
                <c:pt idx="2">
                  <c:v>46.135840394456757</c:v>
                </c:pt>
                <c:pt idx="3">
                  <c:v>100</c:v>
                </c:pt>
                <c:pt idx="4">
                  <c:v>100</c:v>
                </c:pt>
              </c:numCache>
            </c:numRef>
          </c:cat>
          <c:val>
            <c:numRef>
              <c:f>'slide 35'!$E$4:$E$8</c:f>
              <c:numCache>
                <c:formatCode>"$"#,##0</c:formatCode>
                <c:ptCount val="5"/>
                <c:pt idx="0">
                  <c:v>518498</c:v>
                </c:pt>
                <c:pt idx="1">
                  <c:v>518498</c:v>
                </c:pt>
                <c:pt idx="2">
                  <c:v>209787</c:v>
                </c:pt>
                <c:pt idx="3">
                  <c:v>209787</c:v>
                </c:pt>
                <c:pt idx="4">
                  <c:v>0</c:v>
                </c:pt>
              </c:numCache>
            </c:numRef>
          </c:val>
          <c:extLst>
            <c:ext xmlns:c16="http://schemas.microsoft.com/office/drawing/2014/chart" uri="{C3380CC4-5D6E-409C-BE32-E72D297353CC}">
              <c16:uniqueId val="{00000011-3D31-4402-8B5A-76A00BB1CF4F}"/>
            </c:ext>
          </c:extLst>
        </c:ser>
        <c:dLbls>
          <c:showLegendKey val="0"/>
          <c:showVal val="0"/>
          <c:showCatName val="0"/>
          <c:showSerName val="0"/>
          <c:showPercent val="0"/>
          <c:showBubbleSize val="0"/>
        </c:dLbls>
        <c:dropLines>
          <c:spPr>
            <a:ln w="38100">
              <a:solidFill>
                <a:schemeClr val="bg1"/>
              </a:solidFill>
            </a:ln>
          </c:spPr>
        </c:dropLines>
        <c:axId val="235186000"/>
        <c:axId val="235186392"/>
      </c:areaChart>
      <c:dateAx>
        <c:axId val="235186000"/>
        <c:scaling>
          <c:orientation val="minMax"/>
        </c:scaling>
        <c:delete val="1"/>
        <c:axPos val="b"/>
        <c:numFmt formatCode="m/d;@" sourceLinked="0"/>
        <c:majorTickMark val="out"/>
        <c:minorTickMark val="none"/>
        <c:tickLblPos val="nextTo"/>
        <c:crossAx val="235186392"/>
        <c:crosses val="autoZero"/>
        <c:auto val="0"/>
        <c:lblOffset val="100"/>
        <c:baseTimeUnit val="days"/>
      </c:dateAx>
      <c:valAx>
        <c:axId val="235186392"/>
        <c:scaling>
          <c:orientation val="minMax"/>
        </c:scaling>
        <c:delete val="0"/>
        <c:axPos val="l"/>
        <c:majorGridlines>
          <c:spPr>
            <a:ln>
              <a:noFill/>
            </a:ln>
          </c:spPr>
        </c:majorGridlines>
        <c:title>
          <c:tx>
            <c:rich>
              <a:bodyPr rot="-5400000" vert="horz"/>
              <a:lstStyle/>
              <a:p>
                <a:pPr>
                  <a:defRPr sz="1200"/>
                </a:pPr>
                <a:r>
                  <a:rPr lang="en-US" sz="1200" b="1">
                    <a:effectLst/>
                  </a:rPr>
                  <a:t>Energy, Sustainability, and Infrastructure</a:t>
                </a:r>
              </a:p>
              <a:p>
                <a:pPr>
                  <a:defRPr sz="1200"/>
                </a:pPr>
                <a:r>
                  <a:rPr lang="en-US" sz="1200" b="1">
                    <a:effectLst/>
                  </a:rPr>
                  <a:t>Expenditures</a:t>
                </a:r>
                <a:endParaRPr lang="en-US" sz="1200">
                  <a:effectLst/>
                </a:endParaRPr>
              </a:p>
            </c:rich>
          </c:tx>
          <c:layout>
            <c:manualLayout>
              <c:xMode val="edge"/>
              <c:yMode val="edge"/>
              <c:x val="1.5413279132791328E-3"/>
              <c:y val="0.15075738081759388"/>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186000"/>
        <c:crosses val="autoZero"/>
        <c:crossBetween val="midCat"/>
        <c:majorUnit val="0.25"/>
      </c:valAx>
      <c:spPr>
        <a:ln>
          <a:noFill/>
        </a:ln>
      </c:spPr>
    </c:plotArea>
    <c:legend>
      <c:legendPos val="r"/>
      <c:layout>
        <c:manualLayout>
          <c:xMode val="edge"/>
          <c:yMode val="edge"/>
          <c:x val="0.6834831050082153"/>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9119241192413"/>
          <c:y val="8.6863345513183407E-2"/>
          <c:w val="0.54136578964214843"/>
          <c:h val="0.71633630431612716"/>
        </c:manualLayout>
      </c:layout>
      <c:areaChart>
        <c:grouping val="percentStacked"/>
        <c:varyColors val="0"/>
        <c:ser>
          <c:idx val="0"/>
          <c:order val="0"/>
          <c:tx>
            <c:strRef>
              <c:f>'slide 36'!$C$3</c:f>
              <c:strCache>
                <c:ptCount val="1"/>
                <c:pt idx="0">
                  <c:v>Center-Funded Projects</c:v>
                </c:pt>
              </c:strCache>
            </c:strRef>
          </c:tx>
          <c:spPr>
            <a:solidFill>
              <a:srgbClr val="51A6C2"/>
            </a:solidFill>
            <a:ln w="25400">
              <a:solidFill>
                <a:schemeClr val="bg1"/>
              </a:solidFill>
            </a:ln>
          </c:spPr>
          <c:dLbls>
            <c:dLbl>
              <c:idx val="0"/>
              <c:layout>
                <c:manualLayout>
                  <c:x val="6.3118825085888564E-2"/>
                  <c:y val="2.1351405829173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FA-49AE-BC32-38E32B10141A}"/>
                </c:ext>
              </c:extLst>
            </c:dLbl>
            <c:dLbl>
              <c:idx val="1"/>
              <c:delete val="1"/>
              <c:extLst>
                <c:ext xmlns:c15="http://schemas.microsoft.com/office/drawing/2012/chart" uri="{CE6537A1-D6FC-4f65-9D91-7224C49458BB}"/>
                <c:ext xmlns:c16="http://schemas.microsoft.com/office/drawing/2014/chart" uri="{C3380CC4-5D6E-409C-BE32-E72D297353CC}">
                  <c16:uniqueId val="{00000001-FBFA-49AE-BC32-38E32B10141A}"/>
                </c:ext>
              </c:extLst>
            </c:dLbl>
            <c:dLbl>
              <c:idx val="2"/>
              <c:delete val="1"/>
              <c:extLst>
                <c:ext xmlns:c15="http://schemas.microsoft.com/office/drawing/2012/chart" uri="{CE6537A1-D6FC-4f65-9D91-7224C49458BB}"/>
                <c:ext xmlns:c16="http://schemas.microsoft.com/office/drawing/2014/chart" uri="{C3380CC4-5D6E-409C-BE32-E72D297353CC}">
                  <c16:uniqueId val="{00000002-FBFA-49AE-BC32-38E32B10141A}"/>
                </c:ext>
              </c:extLst>
            </c:dLbl>
            <c:dLbl>
              <c:idx val="3"/>
              <c:delete val="1"/>
              <c:extLst>
                <c:ext xmlns:c15="http://schemas.microsoft.com/office/drawing/2012/chart" uri="{CE6537A1-D6FC-4f65-9D91-7224C49458BB}"/>
                <c:ext xmlns:c16="http://schemas.microsoft.com/office/drawing/2014/chart" uri="{C3380CC4-5D6E-409C-BE32-E72D297353CC}">
                  <c16:uniqueId val="{00000003-FBFA-49AE-BC32-38E32B10141A}"/>
                </c:ext>
              </c:extLst>
            </c:dLbl>
            <c:dLbl>
              <c:idx val="4"/>
              <c:delete val="1"/>
              <c:extLst>
                <c:ext xmlns:c15="http://schemas.microsoft.com/office/drawing/2012/chart" uri="{CE6537A1-D6FC-4f65-9D91-7224C49458BB}"/>
                <c:ext xmlns:c16="http://schemas.microsoft.com/office/drawing/2014/chart" uri="{C3380CC4-5D6E-409C-BE32-E72D297353CC}">
                  <c16:uniqueId val="{00000004-FBFA-49AE-BC32-38E32B10141A}"/>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36'!$B$4:$B$8</c:f>
              <c:numCache>
                <c:formatCode>m/d/yyyy</c:formatCode>
                <c:ptCount val="5"/>
                <c:pt idx="0">
                  <c:v>0</c:v>
                </c:pt>
                <c:pt idx="1">
                  <c:v>20.964685665866632</c:v>
                </c:pt>
                <c:pt idx="2">
                  <c:v>20.964685665866632</c:v>
                </c:pt>
                <c:pt idx="3">
                  <c:v>100</c:v>
                </c:pt>
                <c:pt idx="4">
                  <c:v>100</c:v>
                </c:pt>
              </c:numCache>
            </c:numRef>
          </c:cat>
          <c:val>
            <c:numRef>
              <c:f>'slide 36'!$C$4:$C$8</c:f>
              <c:numCache>
                <c:formatCode>"$"#,##0</c:formatCode>
                <c:ptCount val="5"/>
                <c:pt idx="0">
                  <c:v>0</c:v>
                </c:pt>
                <c:pt idx="1">
                  <c:v>0</c:v>
                </c:pt>
                <c:pt idx="2">
                  <c:v>7188432</c:v>
                </c:pt>
                <c:pt idx="3">
                  <c:v>7188432</c:v>
                </c:pt>
                <c:pt idx="4">
                  <c:v>0</c:v>
                </c:pt>
              </c:numCache>
            </c:numRef>
          </c:val>
          <c:extLst>
            <c:ext xmlns:c16="http://schemas.microsoft.com/office/drawing/2014/chart" uri="{C3380CC4-5D6E-409C-BE32-E72D297353CC}">
              <c16:uniqueId val="{00000005-FBFA-49AE-BC32-38E32B10141A}"/>
            </c:ext>
          </c:extLst>
        </c:ser>
        <c:ser>
          <c:idx val="1"/>
          <c:order val="1"/>
          <c:tx>
            <c:strRef>
              <c:f>'slide 36'!$D$3</c:f>
              <c:strCache>
                <c:ptCount val="1"/>
                <c:pt idx="0">
                  <c:v>Associated Projects</c:v>
                </c:pt>
              </c:strCache>
            </c:strRef>
          </c:tx>
          <c:spPr>
            <a:solidFill>
              <a:srgbClr val="945191"/>
            </a:solidFill>
            <a:ln w="25400">
              <a:solidFill>
                <a:schemeClr val="bg1"/>
              </a:solidFill>
            </a:ln>
          </c:spPr>
          <c:dLbls>
            <c:dLbl>
              <c:idx val="0"/>
              <c:layout>
                <c:manualLayout>
                  <c:x val="5.6178915135608021E-2"/>
                  <c:y val="-8.5292187741238229E-2"/>
                </c:manualLayout>
              </c:layout>
              <c:numFmt formatCode="&quot;$&quot;#,##0" sourceLinked="0"/>
              <c:spPr/>
              <c:txPr>
                <a:bodyPr/>
                <a:lstStyle/>
                <a:p>
                  <a:pPr>
                    <a:defRPr sz="11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FA-49AE-BC32-38E32B10141A}"/>
                </c:ext>
              </c:extLst>
            </c:dLbl>
            <c:dLbl>
              <c:idx val="1"/>
              <c:delete val="1"/>
              <c:extLst>
                <c:ext xmlns:c15="http://schemas.microsoft.com/office/drawing/2012/chart" uri="{CE6537A1-D6FC-4f65-9D91-7224C49458BB}"/>
                <c:ext xmlns:c16="http://schemas.microsoft.com/office/drawing/2014/chart" uri="{C3380CC4-5D6E-409C-BE32-E72D297353CC}">
                  <c16:uniqueId val="{00000007-FBFA-49AE-BC32-38E32B10141A}"/>
                </c:ext>
              </c:extLst>
            </c:dLbl>
            <c:dLbl>
              <c:idx val="2"/>
              <c:delete val="1"/>
              <c:extLst>
                <c:ext xmlns:c15="http://schemas.microsoft.com/office/drawing/2012/chart" uri="{CE6537A1-D6FC-4f65-9D91-7224C49458BB}"/>
                <c:ext xmlns:c16="http://schemas.microsoft.com/office/drawing/2014/chart" uri="{C3380CC4-5D6E-409C-BE32-E72D297353CC}">
                  <c16:uniqueId val="{00000008-FBFA-49AE-BC32-38E32B10141A}"/>
                </c:ext>
              </c:extLst>
            </c:dLbl>
            <c:dLbl>
              <c:idx val="3"/>
              <c:delete val="1"/>
              <c:extLst>
                <c:ext xmlns:c15="http://schemas.microsoft.com/office/drawing/2012/chart" uri="{CE6537A1-D6FC-4f65-9D91-7224C49458BB}"/>
                <c:ext xmlns:c16="http://schemas.microsoft.com/office/drawing/2014/chart" uri="{C3380CC4-5D6E-409C-BE32-E72D297353CC}">
                  <c16:uniqueId val="{00000009-FBFA-49AE-BC32-38E32B10141A}"/>
                </c:ext>
              </c:extLst>
            </c:dLbl>
            <c:dLbl>
              <c:idx val="4"/>
              <c:delete val="1"/>
              <c:extLst>
                <c:ext xmlns:c15="http://schemas.microsoft.com/office/drawing/2012/chart" uri="{CE6537A1-D6FC-4f65-9D91-7224C49458BB}"/>
                <c:ext xmlns:c16="http://schemas.microsoft.com/office/drawing/2014/chart" uri="{C3380CC4-5D6E-409C-BE32-E72D297353CC}">
                  <c16:uniqueId val="{0000000A-FBFA-49AE-BC32-38E32B10141A}"/>
                </c:ext>
              </c:extLst>
            </c:dLbl>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36'!$B$4:$B$8</c:f>
              <c:numCache>
                <c:formatCode>m/d/yyyy</c:formatCode>
                <c:ptCount val="5"/>
                <c:pt idx="0">
                  <c:v>0</c:v>
                </c:pt>
                <c:pt idx="1">
                  <c:v>20.964685665866632</c:v>
                </c:pt>
                <c:pt idx="2">
                  <c:v>20.964685665866632</c:v>
                </c:pt>
                <c:pt idx="3">
                  <c:v>100</c:v>
                </c:pt>
                <c:pt idx="4">
                  <c:v>100</c:v>
                </c:pt>
              </c:numCache>
            </c:numRef>
          </c:cat>
          <c:val>
            <c:numRef>
              <c:f>'slide 36'!$D$4:$D$8</c:f>
              <c:numCache>
                <c:formatCode>"$"#,##0</c:formatCode>
                <c:ptCount val="5"/>
                <c:pt idx="0">
                  <c:v>3321358</c:v>
                </c:pt>
                <c:pt idx="1">
                  <c:v>3321358</c:v>
                </c:pt>
                <c:pt idx="2">
                  <c:v>4359152</c:v>
                </c:pt>
                <c:pt idx="3">
                  <c:v>4359152</c:v>
                </c:pt>
                <c:pt idx="4">
                  <c:v>0</c:v>
                </c:pt>
              </c:numCache>
            </c:numRef>
          </c:val>
          <c:extLst>
            <c:ext xmlns:c16="http://schemas.microsoft.com/office/drawing/2014/chart" uri="{C3380CC4-5D6E-409C-BE32-E72D297353CC}">
              <c16:uniqueId val="{0000000B-FBFA-49AE-BC32-38E32B10141A}"/>
            </c:ext>
          </c:extLst>
        </c:ser>
        <c:ser>
          <c:idx val="2"/>
          <c:order val="2"/>
          <c:tx>
            <c:strRef>
              <c:f>'slide 36'!$E$3</c:f>
              <c:strCache>
                <c:ptCount val="1"/>
                <c:pt idx="0">
                  <c:v>Sponsored Projects</c:v>
                </c:pt>
              </c:strCache>
            </c:strRef>
          </c:tx>
          <c:spPr>
            <a:solidFill>
              <a:srgbClr val="7EC251"/>
            </a:solidFill>
            <a:ln w="25400">
              <a:solidFill>
                <a:schemeClr val="bg1"/>
              </a:solidFill>
            </a:ln>
          </c:spPr>
          <c:dLbls>
            <c:dLbl>
              <c:idx val="0"/>
              <c:layout>
                <c:manualLayout>
                  <c:x val="5.8052061327699862E-2"/>
                  <c:y val="-2.9088183829962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FA-49AE-BC32-38E32B10141A}"/>
                </c:ext>
              </c:extLst>
            </c:dLbl>
            <c:dLbl>
              <c:idx val="1"/>
              <c:delete val="1"/>
              <c:extLst>
                <c:ext xmlns:c15="http://schemas.microsoft.com/office/drawing/2012/chart" uri="{CE6537A1-D6FC-4f65-9D91-7224C49458BB}"/>
                <c:ext xmlns:c16="http://schemas.microsoft.com/office/drawing/2014/chart" uri="{C3380CC4-5D6E-409C-BE32-E72D297353CC}">
                  <c16:uniqueId val="{0000000D-FBFA-49AE-BC32-38E32B10141A}"/>
                </c:ext>
              </c:extLst>
            </c:dLbl>
            <c:dLbl>
              <c:idx val="2"/>
              <c:delete val="1"/>
              <c:extLst>
                <c:ext xmlns:c15="http://schemas.microsoft.com/office/drawing/2012/chart" uri="{CE6537A1-D6FC-4f65-9D91-7224C49458BB}"/>
                <c:ext xmlns:c16="http://schemas.microsoft.com/office/drawing/2014/chart" uri="{C3380CC4-5D6E-409C-BE32-E72D297353CC}">
                  <c16:uniqueId val="{0000000E-FBFA-49AE-BC32-38E32B10141A}"/>
                </c:ext>
              </c:extLst>
            </c:dLbl>
            <c:dLbl>
              <c:idx val="3"/>
              <c:delete val="1"/>
              <c:extLst>
                <c:ext xmlns:c15="http://schemas.microsoft.com/office/drawing/2012/chart" uri="{CE6537A1-D6FC-4f65-9D91-7224C49458BB}"/>
                <c:ext xmlns:c16="http://schemas.microsoft.com/office/drawing/2014/chart" uri="{C3380CC4-5D6E-409C-BE32-E72D297353CC}">
                  <c16:uniqueId val="{0000000F-FBFA-49AE-BC32-38E32B10141A}"/>
                </c:ext>
              </c:extLst>
            </c:dLbl>
            <c:dLbl>
              <c:idx val="4"/>
              <c:delete val="1"/>
              <c:extLst>
                <c:ext xmlns:c15="http://schemas.microsoft.com/office/drawing/2012/chart" uri="{CE6537A1-D6FC-4f65-9D91-7224C49458BB}"/>
                <c:ext xmlns:c16="http://schemas.microsoft.com/office/drawing/2014/chart" uri="{C3380CC4-5D6E-409C-BE32-E72D297353CC}">
                  <c16:uniqueId val="{00000010-FBFA-49AE-BC32-38E32B10141A}"/>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36'!$B$4:$B$8</c:f>
              <c:numCache>
                <c:formatCode>m/d/yyyy</c:formatCode>
                <c:ptCount val="5"/>
                <c:pt idx="0">
                  <c:v>0</c:v>
                </c:pt>
                <c:pt idx="1">
                  <c:v>20.964685665866632</c:v>
                </c:pt>
                <c:pt idx="2">
                  <c:v>20.964685665866632</c:v>
                </c:pt>
                <c:pt idx="3">
                  <c:v>100</c:v>
                </c:pt>
                <c:pt idx="4">
                  <c:v>100</c:v>
                </c:pt>
              </c:numCache>
            </c:numRef>
          </c:cat>
          <c:val>
            <c:numRef>
              <c:f>'slide 36'!$E$4:$E$8</c:f>
              <c:numCache>
                <c:formatCode>"$"#,##0</c:formatCode>
                <c:ptCount val="5"/>
                <c:pt idx="0">
                  <c:v>0</c:v>
                </c:pt>
                <c:pt idx="1">
                  <c:v>0</c:v>
                </c:pt>
                <c:pt idx="2">
                  <c:v>973690</c:v>
                </c:pt>
                <c:pt idx="3">
                  <c:v>973690</c:v>
                </c:pt>
                <c:pt idx="4">
                  <c:v>0</c:v>
                </c:pt>
              </c:numCache>
            </c:numRef>
          </c:val>
          <c:extLst>
            <c:ext xmlns:c16="http://schemas.microsoft.com/office/drawing/2014/chart" uri="{C3380CC4-5D6E-409C-BE32-E72D297353CC}">
              <c16:uniqueId val="{00000011-FBFA-49AE-BC32-38E32B10141A}"/>
            </c:ext>
          </c:extLst>
        </c:ser>
        <c:dLbls>
          <c:showLegendKey val="0"/>
          <c:showVal val="0"/>
          <c:showCatName val="0"/>
          <c:showSerName val="0"/>
          <c:showPercent val="0"/>
          <c:showBubbleSize val="0"/>
        </c:dLbls>
        <c:dropLines>
          <c:spPr>
            <a:ln w="38100">
              <a:solidFill>
                <a:schemeClr val="bg1"/>
              </a:solidFill>
            </a:ln>
          </c:spPr>
        </c:dropLines>
        <c:axId val="235924344"/>
        <c:axId val="235924736"/>
      </c:areaChart>
      <c:dateAx>
        <c:axId val="235924344"/>
        <c:scaling>
          <c:orientation val="minMax"/>
        </c:scaling>
        <c:delete val="1"/>
        <c:axPos val="b"/>
        <c:numFmt formatCode="m/d;@" sourceLinked="0"/>
        <c:majorTickMark val="out"/>
        <c:minorTickMark val="none"/>
        <c:tickLblPos val="nextTo"/>
        <c:crossAx val="235924736"/>
        <c:crosses val="autoZero"/>
        <c:auto val="0"/>
        <c:lblOffset val="100"/>
        <c:baseTimeUnit val="days"/>
      </c:dateAx>
      <c:valAx>
        <c:axId val="235924736"/>
        <c:scaling>
          <c:orientation val="minMax"/>
        </c:scaling>
        <c:delete val="0"/>
        <c:axPos val="l"/>
        <c:majorGridlines>
          <c:spPr>
            <a:ln>
              <a:noFill/>
            </a:ln>
          </c:spPr>
        </c:majorGridlines>
        <c:title>
          <c:tx>
            <c:rich>
              <a:bodyPr rot="-5400000" vert="horz"/>
              <a:lstStyle/>
              <a:p>
                <a:pPr>
                  <a:defRPr sz="1200"/>
                </a:pPr>
                <a:r>
                  <a:rPr lang="en-US" sz="1200" b="1">
                    <a:effectLst/>
                  </a:rPr>
                  <a:t>Micro/Optoelectronics, Sensing, and Information Technology</a:t>
                </a:r>
                <a:r>
                  <a:rPr lang="en-US" sz="1200" b="1" baseline="0">
                    <a:effectLst/>
                  </a:rPr>
                  <a:t> </a:t>
                </a:r>
                <a:r>
                  <a:rPr lang="en-US" sz="1200" b="1">
                    <a:effectLst/>
                  </a:rPr>
                  <a:t>Expenditures</a:t>
                </a:r>
                <a:endParaRPr lang="en-US" sz="1200">
                  <a:effectLst/>
                </a:endParaRPr>
              </a:p>
            </c:rich>
          </c:tx>
          <c:layout>
            <c:manualLayout>
              <c:xMode val="edge"/>
              <c:yMode val="edge"/>
              <c:x val="1.5413279132791328E-3"/>
              <c:y val="0.10990770761497949"/>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924344"/>
        <c:crosses val="autoZero"/>
        <c:crossBetween val="midCat"/>
        <c:majorUnit val="0.25"/>
      </c:valAx>
      <c:spPr>
        <a:ln>
          <a:noFill/>
        </a:ln>
      </c:spPr>
    </c:plotArea>
    <c:legend>
      <c:legendPos val="r"/>
      <c:layout>
        <c:manualLayout>
          <c:xMode val="edge"/>
          <c:yMode val="edge"/>
          <c:x val="0.70211454132257856"/>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80852479056556"/>
          <c:y val="0.1596852914394104"/>
          <c:w val="0.43757982120051087"/>
          <c:h val="0.80998817966903069"/>
        </c:manualLayout>
      </c:layout>
      <c:pieChart>
        <c:varyColors val="1"/>
        <c:ser>
          <c:idx val="0"/>
          <c:order val="0"/>
          <c:spPr>
            <a:ln w="38100">
              <a:solidFill>
                <a:schemeClr val="bg1"/>
              </a:solidFill>
            </a:ln>
          </c:spPr>
          <c:dPt>
            <c:idx val="0"/>
            <c:bubble3D val="0"/>
            <c:spPr>
              <a:solidFill>
                <a:srgbClr val="00B0F0"/>
              </a:solidFill>
              <a:ln w="38100">
                <a:solidFill>
                  <a:schemeClr val="bg1"/>
                </a:solidFill>
              </a:ln>
            </c:spPr>
            <c:extLst>
              <c:ext xmlns:c16="http://schemas.microsoft.com/office/drawing/2014/chart" uri="{C3380CC4-5D6E-409C-BE32-E72D297353CC}">
                <c16:uniqueId val="{00000001-1F40-41A4-A63D-BEF5BFE114F2}"/>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1F40-41A4-A63D-BEF5BFE114F2}"/>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1F40-41A4-A63D-BEF5BFE114F2}"/>
              </c:ext>
            </c:extLst>
          </c:dPt>
          <c:dPt>
            <c:idx val="3"/>
            <c:bubble3D val="0"/>
            <c:spPr>
              <a:solidFill>
                <a:srgbClr val="FFFF00"/>
              </a:solidFill>
              <a:ln w="38100">
                <a:solidFill>
                  <a:schemeClr val="bg1"/>
                </a:solidFill>
              </a:ln>
            </c:spPr>
            <c:extLst>
              <c:ext xmlns:c16="http://schemas.microsoft.com/office/drawing/2014/chart" uri="{C3380CC4-5D6E-409C-BE32-E72D297353CC}">
                <c16:uniqueId val="{00000007-1F40-41A4-A63D-BEF5BFE114F2}"/>
              </c:ext>
            </c:extLst>
          </c:dPt>
          <c:dPt>
            <c:idx val="4"/>
            <c:bubble3D val="0"/>
            <c:spPr>
              <a:solidFill>
                <a:srgbClr val="C00000">
                  <a:alpha val="84706"/>
                </a:srgbClr>
              </a:solidFill>
              <a:ln w="38100">
                <a:solidFill>
                  <a:schemeClr val="bg1"/>
                </a:solidFill>
              </a:ln>
            </c:spPr>
            <c:extLst>
              <c:ext xmlns:c16="http://schemas.microsoft.com/office/drawing/2014/chart" uri="{C3380CC4-5D6E-409C-BE32-E72D297353CC}">
                <c16:uniqueId val="{00000009-1F40-41A4-A63D-BEF5BFE114F2}"/>
              </c:ext>
            </c:extLst>
          </c:dPt>
          <c:dPt>
            <c:idx val="5"/>
            <c:bubble3D val="0"/>
            <c:spPr>
              <a:solidFill>
                <a:srgbClr val="A98D63">
                  <a:alpha val="63922"/>
                </a:srgbClr>
              </a:solidFill>
              <a:ln w="38100">
                <a:solidFill>
                  <a:schemeClr val="bg1"/>
                </a:solidFill>
              </a:ln>
            </c:spPr>
            <c:extLst>
              <c:ext xmlns:c16="http://schemas.microsoft.com/office/drawing/2014/chart" uri="{C3380CC4-5D6E-409C-BE32-E72D297353CC}">
                <c16:uniqueId val="{0000000B-1F40-41A4-A63D-BEF5BFE114F2}"/>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1F40-41A4-A63D-BEF5BFE114F2}"/>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1F40-41A4-A63D-BEF5BFE114F2}"/>
              </c:ext>
            </c:extLst>
          </c:dPt>
          <c:dPt>
            <c:idx val="8"/>
            <c:bubble3D val="0"/>
            <c:spPr>
              <a:solidFill>
                <a:srgbClr val="DEAE00">
                  <a:alpha val="89804"/>
                </a:srgbClr>
              </a:solidFill>
              <a:ln w="38100">
                <a:solidFill>
                  <a:schemeClr val="bg1"/>
                </a:solidFill>
              </a:ln>
            </c:spPr>
            <c:extLst>
              <c:ext xmlns:c16="http://schemas.microsoft.com/office/drawing/2014/chart" uri="{C3380CC4-5D6E-409C-BE32-E72D297353CC}">
                <c16:uniqueId val="{00000011-1F40-41A4-A63D-BEF5BFE114F2}"/>
              </c:ext>
            </c:extLst>
          </c:dPt>
          <c:dPt>
            <c:idx val="9"/>
            <c:bubble3D val="0"/>
            <c:spPr>
              <a:solidFill>
                <a:srgbClr val="A16BB1">
                  <a:alpha val="84706"/>
                </a:srgbClr>
              </a:solidFill>
              <a:ln w="38100">
                <a:solidFill>
                  <a:schemeClr val="bg1"/>
                </a:solidFill>
              </a:ln>
            </c:spPr>
            <c:extLst>
              <c:ext xmlns:c16="http://schemas.microsoft.com/office/drawing/2014/chart" uri="{C3380CC4-5D6E-409C-BE32-E72D297353CC}">
                <c16:uniqueId val="{00000013-1F40-41A4-A63D-BEF5BFE114F2}"/>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1F40-41A4-A63D-BEF5BFE114F2}"/>
              </c:ext>
            </c:extLst>
          </c:dPt>
          <c:dPt>
            <c:idx val="11"/>
            <c:bubble3D val="0"/>
            <c:spPr>
              <a:solidFill>
                <a:srgbClr val="7F7F7F">
                  <a:alpha val="84706"/>
                </a:srgbClr>
              </a:solidFill>
              <a:ln w="38100">
                <a:solidFill>
                  <a:schemeClr val="bg1"/>
                </a:solidFill>
              </a:ln>
            </c:spPr>
            <c:extLst>
              <c:ext xmlns:c16="http://schemas.microsoft.com/office/drawing/2014/chart" uri="{C3380CC4-5D6E-409C-BE32-E72D297353CC}">
                <c16:uniqueId val="{00000017-1F40-41A4-A63D-BEF5BFE114F2}"/>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1F40-41A4-A63D-BEF5BFE114F2}"/>
              </c:ext>
            </c:extLst>
          </c:dPt>
          <c:dLbls>
            <c:dLbl>
              <c:idx val="0"/>
              <c:layout>
                <c:manualLayout>
                  <c:x val="4.9251564700921298E-2"/>
                  <c:y val="-0.10326203564032418"/>
                </c:manualLayout>
              </c:layout>
              <c:tx>
                <c:rich>
                  <a:bodyPr/>
                  <a:lstStyle/>
                  <a:p>
                    <a:pPr>
                      <a:defRPr sz="1200"/>
                    </a:pPr>
                    <a:fld id="{95E49E99-7F9B-4952-820B-1910507EC0C1}" type="CATEGORYNAME">
                      <a:rPr lang="en-US"/>
                      <a:pPr>
                        <a:defRPr sz="1200"/>
                      </a:pPr>
                      <a:t>[CATEGORY NAME]</a:t>
                    </a:fld>
                    <a:r>
                      <a:rPr lang="en-US" baseline="0"/>
                      <a:t>
0%</a:t>
                    </a:r>
                  </a:p>
                </c:rich>
              </c:tx>
              <c:numFmt formatCode="0.0%" sourceLinked="0"/>
              <c:spPr/>
              <c:showLegendKey val="0"/>
              <c:showVal val="0"/>
              <c:showCatName val="1"/>
              <c:showSerName val="0"/>
              <c:showPercent val="1"/>
              <c:showBubbleSize val="0"/>
              <c:extLst>
                <c:ext xmlns:c15="http://schemas.microsoft.com/office/drawing/2012/chart" uri="{CE6537A1-D6FC-4f65-9D91-7224C49458BB}">
                  <c15:layout>
                    <c:manualLayout>
                      <c:w val="0.13886986301369861"/>
                      <c:h val="0.11572769953051643"/>
                    </c:manualLayout>
                  </c15:layout>
                  <c15:dlblFieldTable/>
                  <c15:showDataLabelsRange val="0"/>
                </c:ext>
                <c:ext xmlns:c16="http://schemas.microsoft.com/office/drawing/2014/chart" uri="{C3380CC4-5D6E-409C-BE32-E72D297353CC}">
                  <c16:uniqueId val="{00000001-1F40-41A4-A63D-BEF5BFE114F2}"/>
                </c:ext>
              </c:extLst>
            </c:dLbl>
            <c:dLbl>
              <c:idx val="1"/>
              <c:layout>
                <c:manualLayout>
                  <c:x val="-4.5550192356092478E-2"/>
                  <c:y val="-0.1069575986100329"/>
                </c:manualLayout>
              </c:layout>
              <c:tx>
                <c:rich>
                  <a:bodyPr/>
                  <a:lstStyle/>
                  <a:p>
                    <a:fld id="{3019BEDB-A8C3-4C29-B71B-EA631BB68D98}" type="CATEGORYNAME">
                      <a:rPr lang="en-US"/>
                      <a:pPr/>
                      <a:t>[CATEGORY NAME]</a:t>
                    </a:fld>
                    <a:r>
                      <a:rPr lang="en-US" baseline="0"/>
                      <a:t>
16%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40-41A4-A63D-BEF5BFE114F2}"/>
                </c:ext>
              </c:extLst>
            </c:dLbl>
            <c:dLbl>
              <c:idx val="2"/>
              <c:layout>
                <c:manualLayout>
                  <c:x val="4.9389673893502899E-2"/>
                  <c:y val="-0.104266798582950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F40-41A4-A63D-BEF5BFE114F2}"/>
                </c:ext>
              </c:extLst>
            </c:dLbl>
            <c:dLbl>
              <c:idx val="3"/>
              <c:layout>
                <c:manualLayout>
                  <c:x val="4.7396151679670179E-2"/>
                  <c:y val="-4.1062934360095747E-2"/>
                </c:manualLayout>
              </c:layout>
              <c:tx>
                <c:rich>
                  <a:bodyPr/>
                  <a:lstStyle/>
                  <a:p>
                    <a:pPr>
                      <a:defRPr sz="1200"/>
                    </a:pPr>
                    <a:fld id="{767F0247-AA23-4110-8828-49DAADB372C3}" type="CATEGORYNAME">
                      <a:rPr lang="en-US"/>
                      <a:pPr>
                        <a:defRPr sz="1200"/>
                      </a:pPr>
                      <a:t>[CATEGORY NAME]</a:t>
                    </a:fld>
                    <a:r>
                      <a:rPr lang="en-US" baseline="0"/>
                      <a:t>
8%</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F40-41A4-A63D-BEF5BFE114F2}"/>
                </c:ext>
              </c:extLst>
            </c:dLbl>
            <c:dLbl>
              <c:idx val="4"/>
              <c:layout>
                <c:manualLayout>
                  <c:x val="5.9895103009384103E-2"/>
                  <c:y val="-5.5285386861853539E-2"/>
                </c:manualLayout>
              </c:layout>
              <c:tx>
                <c:rich>
                  <a:bodyPr/>
                  <a:lstStyle/>
                  <a:p>
                    <a:r>
                      <a:rPr lang="en-US"/>
                      <a:t>Computer Science
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1F40-41A4-A63D-BEF5BFE114F2}"/>
                </c:ext>
              </c:extLst>
            </c:dLbl>
            <c:dLbl>
              <c:idx val="5"/>
              <c:layout>
                <c:manualLayout>
                  <c:x val="8.2866225625906356E-2"/>
                  <c:y val="1.1548001922294838E-2"/>
                </c:manualLayout>
              </c:layout>
              <c:tx>
                <c:rich>
                  <a:bodyPr/>
                  <a:lstStyle/>
                  <a:p>
                    <a:r>
                      <a:rPr lang="en-US"/>
                      <a:t>Education
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1F40-41A4-A63D-BEF5BFE114F2}"/>
                </c:ext>
              </c:extLst>
            </c:dLbl>
            <c:dLbl>
              <c:idx val="6"/>
              <c:layout>
                <c:manualLayout>
                  <c:x val="0.13139449178441737"/>
                  <c:y val="6.94887434845291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F40-41A4-A63D-BEF5BFE114F2}"/>
                </c:ext>
              </c:extLst>
            </c:dLbl>
            <c:dLbl>
              <c:idx val="7"/>
              <c:layout>
                <c:manualLayout>
                  <c:x val="-2.6207768549479258E-3"/>
                  <c:y val="5.28629299488823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F40-41A4-A63D-BEF5BFE114F2}"/>
                </c:ext>
              </c:extLst>
            </c:dLbl>
            <c:dLbl>
              <c:idx val="8"/>
              <c:layout>
                <c:manualLayout>
                  <c:x val="-5.969525641486597E-2"/>
                  <c:y val="-7.57587519869892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F40-41A4-A63D-BEF5BFE114F2}"/>
                </c:ext>
              </c:extLst>
            </c:dLbl>
            <c:dLbl>
              <c:idx val="9"/>
              <c:layout>
                <c:manualLayout>
                  <c:x val="-0.10485332098898596"/>
                  <c:y val="-1.9873387305460056E-2"/>
                </c:manualLayout>
              </c:layout>
              <c:tx>
                <c:rich>
                  <a:bodyPr/>
                  <a:lstStyle/>
                  <a:p>
                    <a:fld id="{ED69FD8C-A6D8-45A4-88ED-435F4A0A6D44}" type="CATEGORYNAME">
                      <a:rPr lang="en-US"/>
                      <a:pPr/>
                      <a:t>[CATEGORY NAME]</a:t>
                    </a:fld>
                    <a:r>
                      <a:rPr lang="en-US" baseline="0"/>
                      <a:t>
8%</a:t>
                    </a:r>
                  </a:p>
                </c:rich>
              </c:tx>
              <c:showLegendKey val="0"/>
              <c:showVal val="0"/>
              <c:showCatName val="1"/>
              <c:showSerName val="0"/>
              <c:showPercent val="1"/>
              <c:showBubbleSize val="0"/>
              <c:extLst>
                <c:ext xmlns:c15="http://schemas.microsoft.com/office/drawing/2012/chart" uri="{CE6537A1-D6FC-4f65-9D91-7224C49458BB}">
                  <c15:layout>
                    <c:manualLayout>
                      <c:w val="0.17829147640791473"/>
                      <c:h val="0.14316901408450705"/>
                    </c:manualLayout>
                  </c15:layout>
                  <c15:dlblFieldTable/>
                  <c15:showDataLabelsRange val="0"/>
                </c:ext>
                <c:ext xmlns:c16="http://schemas.microsoft.com/office/drawing/2014/chart" uri="{C3380CC4-5D6E-409C-BE32-E72D297353CC}">
                  <c16:uniqueId val="{00000013-1F40-41A4-A63D-BEF5BFE114F2}"/>
                </c:ext>
              </c:extLst>
            </c:dLbl>
            <c:dLbl>
              <c:idx val="10"/>
              <c:layout>
                <c:manualLayout>
                  <c:x val="-8.8440357626529575E-2"/>
                  <c:y val="1.1176964224009813E-2"/>
                </c:manualLayout>
              </c:layout>
              <c:tx>
                <c:rich>
                  <a:bodyPr/>
                  <a:lstStyle/>
                  <a:p>
                    <a:fld id="{27BA07EA-7F1C-47E8-AD5E-3320DBE98272}" type="CATEGORYNAME">
                      <a:rPr lang="en-US"/>
                      <a:pPr/>
                      <a:t>[CATEGORY NAME]</a:t>
                    </a:fld>
                    <a:r>
                      <a:rPr lang="en-US" baseline="0"/>
                      <a:t>
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1F40-41A4-A63D-BEF5BFE114F2}"/>
                </c:ext>
              </c:extLst>
            </c:dLbl>
            <c:dLbl>
              <c:idx val="11"/>
              <c:layout>
                <c:manualLayout>
                  <c:x val="-7.0907339493522209E-2"/>
                  <c:y val="-1.473135185832838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F40-41A4-A63D-BEF5BFE114F2}"/>
                </c:ext>
              </c:extLst>
            </c:dLbl>
            <c:dLbl>
              <c:idx val="12"/>
              <c:layout>
                <c:manualLayout>
                  <c:x val="-3.0545967712939992E-2"/>
                  <c:y val="-6.1168194311845475E-2"/>
                </c:manualLayout>
              </c:layout>
              <c:tx>
                <c:rich>
                  <a:bodyPr/>
                  <a:lstStyle/>
                  <a:p>
                    <a:fld id="{A9E255D4-8CAA-4BBE-8C00-B3190BC0D487}" type="CATEGORYNAME">
                      <a:rPr lang="en-US"/>
                      <a:pPr/>
                      <a:t>[CATEGORY NAME]</a:t>
                    </a:fld>
                    <a:r>
                      <a:rPr lang="en-US" baseline="0"/>
                      <a:t>
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1F40-41A4-A63D-BEF5BFE114F2}"/>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37'!$A$6:$A$18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37'!$B$6:$B$18</c:f>
              <c:numCache>
                <c:formatCode>General</c:formatCode>
                <c:ptCount val="13"/>
                <c:pt idx="0">
                  <c:v>2</c:v>
                </c:pt>
                <c:pt idx="1">
                  <c:v>69.489999999999995</c:v>
                </c:pt>
                <c:pt idx="2">
                  <c:v>41.49</c:v>
                </c:pt>
                <c:pt idx="3">
                  <c:v>36.33</c:v>
                </c:pt>
                <c:pt idx="4">
                  <c:v>12</c:v>
                </c:pt>
                <c:pt idx="5">
                  <c:v>3</c:v>
                </c:pt>
                <c:pt idx="6">
                  <c:v>90.83</c:v>
                </c:pt>
                <c:pt idx="7">
                  <c:v>13</c:v>
                </c:pt>
                <c:pt idx="8">
                  <c:v>19.829999999999998</c:v>
                </c:pt>
                <c:pt idx="9">
                  <c:v>35</c:v>
                </c:pt>
                <c:pt idx="10">
                  <c:v>28.31</c:v>
                </c:pt>
                <c:pt idx="11">
                  <c:v>73.63</c:v>
                </c:pt>
                <c:pt idx="12">
                  <c:v>3</c:v>
                </c:pt>
              </c:numCache>
            </c:numRef>
          </c:val>
          <c:extLst>
            <c:ext xmlns:c16="http://schemas.microsoft.com/office/drawing/2014/chart" uri="{C3380CC4-5D6E-409C-BE32-E72D297353CC}">
              <c16:uniqueId val="{0000001A-1F40-41A4-A63D-BEF5BFE114F2}"/>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37'!$A$6:$A$18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37'!$C$6:$C$18</c:f>
              <c:numCache>
                <c:formatCode>0%</c:formatCode>
                <c:ptCount val="13"/>
                <c:pt idx="0">
                  <c:v>0</c:v>
                </c:pt>
                <c:pt idx="1">
                  <c:v>0.16</c:v>
                </c:pt>
                <c:pt idx="2">
                  <c:v>0.1</c:v>
                </c:pt>
                <c:pt idx="3">
                  <c:v>0.08</c:v>
                </c:pt>
                <c:pt idx="4">
                  <c:v>0.03</c:v>
                </c:pt>
                <c:pt idx="5">
                  <c:v>0.01</c:v>
                </c:pt>
                <c:pt idx="6">
                  <c:v>0.21</c:v>
                </c:pt>
                <c:pt idx="7">
                  <c:v>0.03</c:v>
                </c:pt>
                <c:pt idx="8">
                  <c:v>0.05</c:v>
                </c:pt>
                <c:pt idx="9">
                  <c:v>0.08</c:v>
                </c:pt>
                <c:pt idx="10">
                  <c:v>7.0000000000000007E-2</c:v>
                </c:pt>
                <c:pt idx="11">
                  <c:v>0.17</c:v>
                </c:pt>
                <c:pt idx="12">
                  <c:v>0.01</c:v>
                </c:pt>
              </c:numCache>
            </c:numRef>
          </c:val>
          <c:extLst>
            <c:ext xmlns:c16="http://schemas.microsoft.com/office/drawing/2014/chart" uri="{C3380CC4-5D6E-409C-BE32-E72D297353CC}">
              <c16:uniqueId val="{0000001B-1F40-41A4-A63D-BEF5BFE114F2}"/>
            </c:ext>
          </c:extLst>
        </c:ser>
        <c:dLbls>
          <c:showLegendKey val="0"/>
          <c:showVal val="0"/>
          <c:showCatName val="1"/>
          <c:showSerName val="0"/>
          <c:showPercent val="1"/>
          <c:showBubbleSize val="0"/>
          <c:showLeaderLines val="1"/>
        </c:dLbls>
        <c:firstSliceAng val="342"/>
      </c:pieChart>
    </c:plotArea>
    <c:plotVisOnly val="1"/>
    <c:dispBlanksAs val="gap"/>
    <c:showDLblsOverMax val="0"/>
  </c:chart>
  <c:spPr>
    <a:noFill/>
    <a:ln>
      <a:noFill/>
    </a:ln>
  </c:sp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88615036134184"/>
          <c:y val="0.28724581696195539"/>
          <c:w val="0.43757982120051087"/>
          <c:h val="0.80998817966903069"/>
        </c:manualLayout>
      </c:layout>
      <c:pieChart>
        <c:varyColors val="1"/>
        <c:ser>
          <c:idx val="0"/>
          <c:order val="0"/>
          <c:spPr>
            <a:ln w="38100">
              <a:solidFill>
                <a:schemeClr val="bg1"/>
              </a:solidFill>
            </a:ln>
          </c:spPr>
          <c:dPt>
            <c:idx val="0"/>
            <c:bubble3D val="0"/>
            <c:spPr>
              <a:solidFill>
                <a:srgbClr val="00B0F0"/>
              </a:solidFill>
              <a:ln w="38100">
                <a:solidFill>
                  <a:schemeClr val="bg1"/>
                </a:solidFill>
              </a:ln>
            </c:spPr>
            <c:extLst>
              <c:ext xmlns:c16="http://schemas.microsoft.com/office/drawing/2014/chart" uri="{C3380CC4-5D6E-409C-BE32-E72D297353CC}">
                <c16:uniqueId val="{00000001-979C-4D38-8666-86A492723A45}"/>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979C-4D38-8666-86A492723A45}"/>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979C-4D38-8666-86A492723A45}"/>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979C-4D38-8666-86A492723A45}"/>
              </c:ext>
            </c:extLst>
          </c:dPt>
          <c:dPt>
            <c:idx val="4"/>
            <c:bubble3D val="0"/>
            <c:spPr>
              <a:solidFill>
                <a:srgbClr val="C00000">
                  <a:alpha val="84706"/>
                </a:srgbClr>
              </a:solidFill>
              <a:ln w="38100">
                <a:solidFill>
                  <a:schemeClr val="bg1"/>
                </a:solidFill>
              </a:ln>
            </c:spPr>
            <c:extLst>
              <c:ext xmlns:c16="http://schemas.microsoft.com/office/drawing/2014/chart" uri="{C3380CC4-5D6E-409C-BE32-E72D297353CC}">
                <c16:uniqueId val="{00000009-979C-4D38-8666-86A492723A45}"/>
              </c:ext>
            </c:extLst>
          </c:dPt>
          <c:dPt>
            <c:idx val="5"/>
            <c:bubble3D val="0"/>
            <c:spPr>
              <a:solidFill>
                <a:srgbClr val="7EC251">
                  <a:alpha val="64000"/>
                </a:srgbClr>
              </a:solidFill>
              <a:ln w="38100">
                <a:solidFill>
                  <a:schemeClr val="bg1"/>
                </a:solidFill>
              </a:ln>
            </c:spPr>
            <c:extLst>
              <c:ext xmlns:c16="http://schemas.microsoft.com/office/drawing/2014/chart" uri="{C3380CC4-5D6E-409C-BE32-E72D297353CC}">
                <c16:uniqueId val="{0000000B-979C-4D38-8666-86A492723A45}"/>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979C-4D38-8666-86A492723A45}"/>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979C-4D38-8666-86A492723A45}"/>
              </c:ext>
            </c:extLst>
          </c:dPt>
          <c:dPt>
            <c:idx val="8"/>
            <c:bubble3D val="0"/>
            <c:spPr>
              <a:solidFill>
                <a:srgbClr val="DEAE00">
                  <a:alpha val="89804"/>
                </a:srgbClr>
              </a:solidFill>
              <a:ln w="38100">
                <a:solidFill>
                  <a:schemeClr val="bg1"/>
                </a:solidFill>
              </a:ln>
            </c:spPr>
            <c:extLst>
              <c:ext xmlns:c16="http://schemas.microsoft.com/office/drawing/2014/chart" uri="{C3380CC4-5D6E-409C-BE32-E72D297353CC}">
                <c16:uniqueId val="{00000011-979C-4D38-8666-86A492723A45}"/>
              </c:ext>
            </c:extLst>
          </c:dPt>
          <c:dPt>
            <c:idx val="9"/>
            <c:bubble3D val="0"/>
            <c:spPr>
              <a:solidFill>
                <a:srgbClr val="A16BB1">
                  <a:alpha val="90000"/>
                </a:srgbClr>
              </a:solidFill>
              <a:ln w="38100">
                <a:solidFill>
                  <a:schemeClr val="bg1"/>
                </a:solidFill>
              </a:ln>
            </c:spPr>
            <c:extLst>
              <c:ext xmlns:c16="http://schemas.microsoft.com/office/drawing/2014/chart" uri="{C3380CC4-5D6E-409C-BE32-E72D297353CC}">
                <c16:uniqueId val="{00000013-979C-4D38-8666-86A492723A45}"/>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979C-4D38-8666-86A492723A45}"/>
              </c:ext>
            </c:extLst>
          </c:dPt>
          <c:dPt>
            <c:idx val="11"/>
            <c:bubble3D val="0"/>
            <c:spPr>
              <a:solidFill>
                <a:srgbClr val="7F7F7F">
                  <a:alpha val="85000"/>
                </a:srgbClr>
              </a:solidFill>
              <a:ln w="38100">
                <a:solidFill>
                  <a:schemeClr val="bg1"/>
                </a:solidFill>
              </a:ln>
            </c:spPr>
            <c:extLst>
              <c:ext xmlns:c16="http://schemas.microsoft.com/office/drawing/2014/chart" uri="{C3380CC4-5D6E-409C-BE32-E72D297353CC}">
                <c16:uniqueId val="{00000017-979C-4D38-8666-86A492723A45}"/>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979C-4D38-8666-86A492723A45}"/>
              </c:ext>
            </c:extLst>
          </c:dPt>
          <c:dLbls>
            <c:dLbl>
              <c:idx val="0"/>
              <c:layout>
                <c:manualLayout>
                  <c:x val="6.8566108174834314E-2"/>
                  <c:y val="5.968623669940417E-2"/>
                </c:manualLayout>
              </c:layout>
              <c:tx>
                <c:rich>
                  <a:bodyPr/>
                  <a:lstStyle/>
                  <a:p>
                    <a:pPr>
                      <a:defRPr sz="1200"/>
                    </a:pPr>
                    <a:r>
                      <a:rPr lang="en-US"/>
                      <a:t>Agriculture
0%</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79C-4D38-8666-86A492723A45}"/>
                </c:ext>
              </c:extLst>
            </c:dLbl>
            <c:dLbl>
              <c:idx val="1"/>
              <c:layout>
                <c:manualLayout>
                  <c:x val="2.8650720885916657E-2"/>
                  <c:y val="3.61343487526244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79C-4D38-8666-86A492723A45}"/>
                </c:ext>
              </c:extLst>
            </c:dLbl>
            <c:dLbl>
              <c:idx val="2"/>
              <c:layout>
                <c:manualLayout>
                  <c:x val="7.3839709704916059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9C-4D38-8666-86A492723A45}"/>
                </c:ext>
              </c:extLst>
            </c:dLbl>
            <c:dLbl>
              <c:idx val="3"/>
              <c:layout>
                <c:manualLayout>
                  <c:x val="-1.9321300590850802E-2"/>
                  <c:y val="0.1733029169673117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79C-4D38-8666-86A492723A45}"/>
                </c:ext>
              </c:extLst>
            </c:dLbl>
            <c:dLbl>
              <c:idx val="4"/>
              <c:layout>
                <c:manualLayout>
                  <c:x val="-0.1474718057503086"/>
                  <c:y val="1.6572731040198921E-2"/>
                </c:manualLayout>
              </c:layout>
              <c:tx>
                <c:rich>
                  <a:bodyPr/>
                  <a:lstStyle/>
                  <a:p>
                    <a:fld id="{FE3105B1-A862-4B10-92D8-20759A113990}" type="CATEGORYNAME">
                      <a:rPr lang="en-US"/>
                      <a:pPr/>
                      <a:t>[CATEGORY NAME]</a:t>
                    </a:fld>
                    <a:r>
                      <a:rPr lang="en-US" baseline="0"/>
                      <a:t>
4%</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79C-4D38-8666-86A492723A45}"/>
                </c:ext>
              </c:extLst>
            </c:dLbl>
            <c:dLbl>
              <c:idx val="5"/>
              <c:layout>
                <c:manualLayout>
                  <c:x val="-9.0658295281582951E-2"/>
                  <c:y val="-4.17817520709071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79C-4D38-8666-86A492723A45}"/>
                </c:ext>
              </c:extLst>
            </c:dLbl>
            <c:dLbl>
              <c:idx val="6"/>
              <c:layout>
                <c:manualLayout>
                  <c:x val="-9.2168829923656798E-2"/>
                  <c:y val="-0.1578708123669415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79C-4D38-8666-86A492723A45}"/>
                </c:ext>
              </c:extLst>
            </c:dLbl>
            <c:dLbl>
              <c:idx val="7"/>
              <c:layout>
                <c:manualLayout>
                  <c:x val="-5.0378719783314756E-2"/>
                  <c:y val="-0.22433435316383776"/>
                </c:manualLayout>
              </c:layout>
              <c:numFmt formatCode="0%"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79C-4D38-8666-86A492723A45}"/>
                </c:ext>
              </c:extLst>
            </c:dLbl>
            <c:dLbl>
              <c:idx val="8"/>
              <c:layout>
                <c:manualLayout>
                  <c:x val="6.3903400829710841E-2"/>
                  <c:y val="-0.3006212432125861"/>
                </c:manualLayout>
              </c:layout>
              <c:numFmt formatCode="0%"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79C-4D38-8666-86A492723A45}"/>
                </c:ext>
              </c:extLst>
            </c:dLbl>
            <c:dLbl>
              <c:idx val="9"/>
              <c:layout>
                <c:manualLayout>
                  <c:x val="0.11959772228633746"/>
                  <c:y val="-0.161157442127267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79C-4D38-8666-86A492723A45}"/>
                </c:ext>
              </c:extLst>
            </c:dLbl>
            <c:dLbl>
              <c:idx val="10"/>
              <c:layout>
                <c:manualLayout>
                  <c:x val="-1.8044769232613046E-2"/>
                  <c:y val="-6.0851847300600032E-2"/>
                </c:manualLayout>
              </c:layout>
              <c:tx>
                <c:rich>
                  <a:bodyPr/>
                  <a:lstStyle/>
                  <a:p>
                    <a:pPr>
                      <a:defRPr sz="1200"/>
                    </a:pPr>
                    <a:r>
                      <a:rPr lang="en-US"/>
                      <a:t>Other
5%</a:t>
                    </a:r>
                  </a:p>
                </c:rich>
              </c:tx>
              <c:numFmt formatCode="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5-979C-4D38-8666-86A492723A45}"/>
                </c:ext>
              </c:extLst>
            </c:dLbl>
            <c:dLbl>
              <c:idx val="11"/>
              <c:layout>
                <c:manualLayout>
                  <c:x val="-4.0465939189108208E-2"/>
                  <c:y val="-0.1321920894341988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979C-4D38-8666-86A492723A45}"/>
                </c:ext>
              </c:extLst>
            </c:dLbl>
            <c:dLbl>
              <c:idx val="12"/>
              <c:layout>
                <c:manualLayout>
                  <c:x val="6.7466352664821011E-2"/>
                  <c:y val="-6.0012246368363616E-2"/>
                </c:manualLayout>
              </c:layout>
              <c:tx>
                <c:rich>
                  <a:bodyPr/>
                  <a:lstStyle/>
                  <a:p>
                    <a:r>
                      <a:rPr lang="en-US"/>
                      <a:t>Social Sciences
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9-979C-4D38-8666-86A492723A45}"/>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38'!$A$6:$A$18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38'!$B$6:$B$18</c:f>
              <c:numCache>
                <c:formatCode>General</c:formatCode>
                <c:ptCount val="13"/>
                <c:pt idx="0">
                  <c:v>0</c:v>
                </c:pt>
                <c:pt idx="1">
                  <c:v>31</c:v>
                </c:pt>
                <c:pt idx="2">
                  <c:v>10</c:v>
                </c:pt>
                <c:pt idx="3">
                  <c:v>0</c:v>
                </c:pt>
                <c:pt idx="4">
                  <c:v>3</c:v>
                </c:pt>
                <c:pt idx="5">
                  <c:v>0</c:v>
                </c:pt>
                <c:pt idx="6">
                  <c:v>11</c:v>
                </c:pt>
                <c:pt idx="7">
                  <c:v>5</c:v>
                </c:pt>
                <c:pt idx="8">
                  <c:v>0</c:v>
                </c:pt>
                <c:pt idx="9">
                  <c:v>15</c:v>
                </c:pt>
                <c:pt idx="10">
                  <c:v>4</c:v>
                </c:pt>
                <c:pt idx="11">
                  <c:v>6</c:v>
                </c:pt>
                <c:pt idx="12">
                  <c:v>0</c:v>
                </c:pt>
              </c:numCache>
            </c:numRef>
          </c:val>
          <c:extLst>
            <c:ext xmlns:c16="http://schemas.microsoft.com/office/drawing/2014/chart" uri="{C3380CC4-5D6E-409C-BE32-E72D297353CC}">
              <c16:uniqueId val="{0000001A-979C-4D38-8666-86A492723A45}"/>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38'!$A$6:$A$18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38'!$C$6:$C$18</c:f>
              <c:numCache>
                <c:formatCode>0.0%</c:formatCode>
                <c:ptCount val="13"/>
                <c:pt idx="0">
                  <c:v>0</c:v>
                </c:pt>
                <c:pt idx="1">
                  <c:v>0.36</c:v>
                </c:pt>
                <c:pt idx="2">
                  <c:v>0.12</c:v>
                </c:pt>
                <c:pt idx="3">
                  <c:v>0</c:v>
                </c:pt>
                <c:pt idx="4">
                  <c:v>0.04</c:v>
                </c:pt>
                <c:pt idx="5">
                  <c:v>0</c:v>
                </c:pt>
                <c:pt idx="6">
                  <c:v>0.13</c:v>
                </c:pt>
                <c:pt idx="7">
                  <c:v>0.06</c:v>
                </c:pt>
                <c:pt idx="8">
                  <c:v>0</c:v>
                </c:pt>
                <c:pt idx="9">
                  <c:v>0.18</c:v>
                </c:pt>
                <c:pt idx="10">
                  <c:v>0.05</c:v>
                </c:pt>
                <c:pt idx="11">
                  <c:v>7.0000000000000007E-2</c:v>
                </c:pt>
                <c:pt idx="12">
                  <c:v>0</c:v>
                </c:pt>
              </c:numCache>
            </c:numRef>
          </c:val>
          <c:extLst>
            <c:ext xmlns:c16="http://schemas.microsoft.com/office/drawing/2014/chart" uri="{C3380CC4-5D6E-409C-BE32-E72D297353CC}">
              <c16:uniqueId val="{0000001B-979C-4D38-8666-86A492723A45}"/>
            </c:ext>
          </c:extLst>
        </c:ser>
        <c:dLbls>
          <c:showLegendKey val="0"/>
          <c:showVal val="0"/>
          <c:showCatName val="1"/>
          <c:showSerName val="0"/>
          <c:showPercent val="1"/>
          <c:showBubbleSize val="0"/>
          <c:showLeaderLines val="1"/>
        </c:dLbls>
        <c:firstSliceAng val="36"/>
      </c:pieChart>
    </c:plotArea>
    <c:plotVisOnly val="1"/>
    <c:dispBlanksAs val="gap"/>
    <c:showDLblsOverMax val="0"/>
  </c:chart>
  <c:spPr>
    <a:noFill/>
    <a:ln>
      <a:noFill/>
    </a:ln>
  </c:sp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15251261400545"/>
          <c:y val="0.14416958384403633"/>
          <c:w val="0.43757982120051087"/>
          <c:h val="0.80998817966903069"/>
        </c:manualLayout>
      </c:layout>
      <c:pieChart>
        <c:varyColors val="1"/>
        <c:ser>
          <c:idx val="0"/>
          <c:order val="0"/>
          <c:spPr>
            <a:ln w="38100">
              <a:solidFill>
                <a:schemeClr val="bg1"/>
              </a:solidFill>
            </a:ln>
          </c:spPr>
          <c:dPt>
            <c:idx val="0"/>
            <c:bubble3D val="0"/>
            <c:spPr>
              <a:solidFill>
                <a:srgbClr val="A16BB1"/>
              </a:solidFill>
              <a:ln w="38100">
                <a:solidFill>
                  <a:schemeClr val="bg1"/>
                </a:solidFill>
              </a:ln>
            </c:spPr>
            <c:extLst>
              <c:ext xmlns:c16="http://schemas.microsoft.com/office/drawing/2014/chart" uri="{C3380CC4-5D6E-409C-BE32-E72D297353CC}">
                <c16:uniqueId val="{00000001-9536-4807-964D-35A843ACC879}"/>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9536-4807-964D-35A843ACC879}"/>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9536-4807-964D-35A843ACC879}"/>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9536-4807-964D-35A843ACC879}"/>
              </c:ext>
            </c:extLst>
          </c:dPt>
          <c:dPt>
            <c:idx val="4"/>
            <c:bubble3D val="0"/>
            <c:spPr>
              <a:solidFill>
                <a:srgbClr val="C00000">
                  <a:alpha val="85000"/>
                </a:srgbClr>
              </a:solidFill>
              <a:ln w="38100">
                <a:solidFill>
                  <a:schemeClr val="bg1"/>
                </a:solidFill>
              </a:ln>
            </c:spPr>
            <c:extLst>
              <c:ext xmlns:c16="http://schemas.microsoft.com/office/drawing/2014/chart" uri="{C3380CC4-5D6E-409C-BE32-E72D297353CC}">
                <c16:uniqueId val="{00000009-9536-4807-964D-35A843ACC879}"/>
              </c:ext>
            </c:extLst>
          </c:dPt>
          <c:dPt>
            <c:idx val="5"/>
            <c:bubble3D val="0"/>
            <c:spPr>
              <a:solidFill>
                <a:srgbClr val="A98D63">
                  <a:alpha val="63922"/>
                </a:srgbClr>
              </a:solidFill>
              <a:ln w="38100">
                <a:solidFill>
                  <a:schemeClr val="bg1"/>
                </a:solidFill>
              </a:ln>
            </c:spPr>
            <c:extLst>
              <c:ext xmlns:c16="http://schemas.microsoft.com/office/drawing/2014/chart" uri="{C3380CC4-5D6E-409C-BE32-E72D297353CC}">
                <c16:uniqueId val="{0000000B-9536-4807-964D-35A843ACC879}"/>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9536-4807-964D-35A843ACC879}"/>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9536-4807-964D-35A843ACC879}"/>
              </c:ext>
            </c:extLst>
          </c:dPt>
          <c:dPt>
            <c:idx val="8"/>
            <c:bubble3D val="0"/>
            <c:spPr>
              <a:solidFill>
                <a:srgbClr val="DEAE00">
                  <a:alpha val="89804"/>
                </a:srgbClr>
              </a:solidFill>
              <a:ln w="38100">
                <a:solidFill>
                  <a:schemeClr val="bg1"/>
                </a:solidFill>
              </a:ln>
            </c:spPr>
            <c:extLst>
              <c:ext xmlns:c16="http://schemas.microsoft.com/office/drawing/2014/chart" uri="{C3380CC4-5D6E-409C-BE32-E72D297353CC}">
                <c16:uniqueId val="{00000011-9536-4807-964D-35A843ACC879}"/>
              </c:ext>
            </c:extLst>
          </c:dPt>
          <c:dPt>
            <c:idx val="9"/>
            <c:bubble3D val="0"/>
            <c:spPr>
              <a:solidFill>
                <a:srgbClr val="A16BB1">
                  <a:alpha val="89804"/>
                </a:srgbClr>
              </a:solidFill>
              <a:ln w="38100">
                <a:solidFill>
                  <a:schemeClr val="bg1"/>
                </a:solidFill>
              </a:ln>
            </c:spPr>
            <c:extLst>
              <c:ext xmlns:c16="http://schemas.microsoft.com/office/drawing/2014/chart" uri="{C3380CC4-5D6E-409C-BE32-E72D297353CC}">
                <c16:uniqueId val="{00000013-9536-4807-964D-35A843ACC879}"/>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9536-4807-964D-35A843ACC879}"/>
              </c:ext>
            </c:extLst>
          </c:dPt>
          <c:dPt>
            <c:idx val="11"/>
            <c:bubble3D val="0"/>
            <c:spPr>
              <a:solidFill>
                <a:srgbClr val="7F7F7F">
                  <a:alpha val="84706"/>
                </a:srgbClr>
              </a:solidFill>
              <a:ln w="38100">
                <a:solidFill>
                  <a:schemeClr val="bg1"/>
                </a:solidFill>
              </a:ln>
            </c:spPr>
            <c:extLst>
              <c:ext xmlns:c16="http://schemas.microsoft.com/office/drawing/2014/chart" uri="{C3380CC4-5D6E-409C-BE32-E72D297353CC}">
                <c16:uniqueId val="{00000017-9536-4807-964D-35A843ACC879}"/>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9536-4807-964D-35A843ACC879}"/>
              </c:ext>
            </c:extLst>
          </c:dPt>
          <c:dLbls>
            <c:dLbl>
              <c:idx val="0"/>
              <c:layout>
                <c:manualLayout>
                  <c:x val="9.5923219357854236E-2"/>
                  <c:y val="8.25693006861537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536-4807-964D-35A843ACC879}"/>
                </c:ext>
              </c:extLst>
            </c:dLbl>
            <c:dLbl>
              <c:idx val="1"/>
              <c:layout>
                <c:manualLayout>
                  <c:x val="2.7042060667074149E-2"/>
                  <c:y val="2.4606377984264571E-2"/>
                </c:manualLayout>
              </c:layout>
              <c:tx>
                <c:rich>
                  <a:bodyPr/>
                  <a:lstStyle/>
                  <a:p>
                    <a:r>
                      <a:rPr lang="en-US"/>
                      <a:t>Bioengineering and Biomedical Engineering
30%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536-4807-964D-35A843ACC879}"/>
                </c:ext>
              </c:extLst>
            </c:dLbl>
            <c:dLbl>
              <c:idx val="2"/>
              <c:layout>
                <c:manualLayout>
                  <c:x val="0.13168182744280252"/>
                  <c:y val="-6.1511848834021797E-2"/>
                </c:manualLayout>
              </c:layout>
              <c:numFmt formatCode="General"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536-4807-964D-35A843ACC879}"/>
                </c:ext>
              </c:extLst>
            </c:dLbl>
            <c:dLbl>
              <c:idx val="3"/>
              <c:layout>
                <c:manualLayout>
                  <c:x val="6.7865446613693842E-2"/>
                  <c:y val="6.254953424939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536-4807-964D-35A843ACC879}"/>
                </c:ext>
              </c:extLst>
            </c:dLbl>
            <c:dLbl>
              <c:idx val="4"/>
              <c:layout>
                <c:manualLayout>
                  <c:x val="-6.4782355972626715E-2"/>
                  <c:y val="6.1234152453632375E-2"/>
                </c:manualLayout>
              </c:layout>
              <c:tx>
                <c:rich>
                  <a:bodyPr/>
                  <a:lstStyle/>
                  <a:p>
                    <a:fld id="{4A8F829E-E44A-4F05-AA55-FA01EAEAFAE6}" type="CATEGORYNAME">
                      <a:rPr lang="en-US"/>
                      <a:pPr/>
                      <a:t>[CATEGORY NAME]</a:t>
                    </a:fld>
                    <a:r>
                      <a:rPr lang="en-US" baseline="0"/>
                      <a:t>
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536-4807-964D-35A843ACC879}"/>
                </c:ext>
              </c:extLst>
            </c:dLbl>
            <c:dLbl>
              <c:idx val="5"/>
              <c:layout>
                <c:manualLayout>
                  <c:x val="-7.7233218279221943E-2"/>
                  <c:y val="2.3177985104803078E-2"/>
                </c:manualLayout>
              </c:layout>
              <c:tx>
                <c:rich>
                  <a:bodyPr/>
                  <a:lstStyle/>
                  <a:p>
                    <a:pPr>
                      <a:defRPr sz="1200"/>
                    </a:pPr>
                    <a:r>
                      <a:rPr lang="en-US"/>
                      <a:t>Education
2%</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536-4807-964D-35A843ACC879}"/>
                </c:ext>
              </c:extLst>
            </c:dLbl>
            <c:dLbl>
              <c:idx val="6"/>
              <c:layout>
                <c:manualLayout>
                  <c:x val="-4.7298775153105876E-2"/>
                  <c:y val="-8.21260787779678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536-4807-964D-35A843ACC879}"/>
                </c:ext>
              </c:extLst>
            </c:dLbl>
            <c:dLbl>
              <c:idx val="7"/>
              <c:layout>
                <c:manualLayout>
                  <c:x val="-9.0293507832068937E-2"/>
                  <c:y val="-9.6059421143785599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536-4807-964D-35A843ACC879}"/>
                </c:ext>
              </c:extLst>
            </c:dLbl>
            <c:dLbl>
              <c:idx val="8"/>
              <c:layout>
                <c:manualLayout>
                  <c:x val="-3.1745197090089765E-2"/>
                  <c:y val="-5.6657413621616651E-2"/>
                </c:manualLayout>
              </c:layout>
              <c:tx>
                <c:rich>
                  <a:bodyPr/>
                  <a:lstStyle/>
                  <a:p>
                    <a:pPr>
                      <a:defRPr sz="1200"/>
                    </a:pPr>
                    <a:fld id="{D66B58E5-122B-43B3-94B6-23092A41CA3D}" type="CATEGORYNAME">
                      <a:rPr lang="en-US"/>
                      <a:pPr>
                        <a:defRPr sz="1200"/>
                      </a:pPr>
                      <a:t>[CATEGORY NAME]</a:t>
                    </a:fld>
                    <a:r>
                      <a:rPr lang="en-US" baseline="0"/>
                      <a:t>
2%</a:t>
                    </a:r>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536-4807-964D-35A843ACC879}"/>
                </c:ext>
              </c:extLst>
            </c:dLbl>
            <c:dLbl>
              <c:idx val="9"/>
              <c:layout>
                <c:manualLayout>
                  <c:x val="1.6618877263629716E-2"/>
                  <c:y val="-0.10559415367196748"/>
                </c:manualLayout>
              </c:layout>
              <c:tx>
                <c:rich>
                  <a:bodyPr/>
                  <a:lstStyle/>
                  <a:p>
                    <a:fld id="{AC9312B0-3AA0-4A8B-9B66-D31078466B52}" type="CATEGORYNAME">
                      <a:rPr lang="en-US"/>
                      <a:pPr/>
                      <a:t>[CATEGORY NAME]</a:t>
                    </a:fld>
                    <a:r>
                      <a:rPr lang="en-US" baseline="0"/>
                      <a:t>
9%</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536-4807-964D-35A843ACC879}"/>
                </c:ext>
              </c:extLst>
            </c:dLbl>
            <c:dLbl>
              <c:idx val="10"/>
              <c:layout>
                <c:manualLayout>
                  <c:x val="-6.0511271707474924E-3"/>
                  <c:y val="-7.05901258141051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9536-4807-964D-35A843ACC879}"/>
                </c:ext>
              </c:extLst>
            </c:dLbl>
            <c:dLbl>
              <c:idx val="11"/>
              <c:layout>
                <c:manualLayout>
                  <c:x val="-2.1353174175145914E-2"/>
                  <c:y val="-9.39048585313390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9536-4807-964D-35A843ACC879}"/>
                </c:ext>
              </c:extLst>
            </c:dLbl>
            <c:dLbl>
              <c:idx val="12"/>
              <c:layout>
                <c:manualLayout>
                  <c:x val="7.6382896487254021E-2"/>
                  <c:y val="-3.7468845806038924E-2"/>
                </c:manualLayout>
              </c:layout>
              <c:tx>
                <c:rich>
                  <a:bodyPr/>
                  <a:lstStyle/>
                  <a:p>
                    <a:pPr>
                      <a:defRPr sz="1200"/>
                    </a:pPr>
                    <a:r>
                      <a:rPr lang="en-US" dirty="0"/>
                      <a:t>Social Sciences
0%</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9-9536-4807-964D-35A843ACC879}"/>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39'!$A$6:$A$18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39'!$B$6:$B$18</c:f>
              <c:numCache>
                <c:formatCode>General</c:formatCode>
                <c:ptCount val="13"/>
                <c:pt idx="0">
                  <c:v>0</c:v>
                </c:pt>
                <c:pt idx="1">
                  <c:v>31.5</c:v>
                </c:pt>
                <c:pt idx="2">
                  <c:v>2</c:v>
                </c:pt>
                <c:pt idx="3">
                  <c:v>0</c:v>
                </c:pt>
                <c:pt idx="4">
                  <c:v>6.5</c:v>
                </c:pt>
                <c:pt idx="5">
                  <c:v>2</c:v>
                </c:pt>
                <c:pt idx="6">
                  <c:v>29</c:v>
                </c:pt>
                <c:pt idx="7">
                  <c:v>8</c:v>
                </c:pt>
                <c:pt idx="8">
                  <c:v>2</c:v>
                </c:pt>
                <c:pt idx="9">
                  <c:v>9</c:v>
                </c:pt>
                <c:pt idx="10">
                  <c:v>6.5</c:v>
                </c:pt>
                <c:pt idx="11">
                  <c:v>8.5</c:v>
                </c:pt>
                <c:pt idx="12">
                  <c:v>0</c:v>
                </c:pt>
              </c:numCache>
            </c:numRef>
          </c:val>
          <c:extLst>
            <c:ext xmlns:c16="http://schemas.microsoft.com/office/drawing/2014/chart" uri="{C3380CC4-5D6E-409C-BE32-E72D297353CC}">
              <c16:uniqueId val="{0000001A-9536-4807-964D-35A843ACC879}"/>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39'!$A$6:$A$18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39'!$C$6:$C$18</c:f>
              <c:numCache>
                <c:formatCode>0%</c:formatCode>
                <c:ptCount val="13"/>
                <c:pt idx="0">
                  <c:v>0</c:v>
                </c:pt>
                <c:pt idx="1">
                  <c:v>0.3</c:v>
                </c:pt>
                <c:pt idx="2">
                  <c:v>0.02</c:v>
                </c:pt>
                <c:pt idx="3">
                  <c:v>0</c:v>
                </c:pt>
                <c:pt idx="4">
                  <c:v>0.06</c:v>
                </c:pt>
                <c:pt idx="5">
                  <c:v>0.02</c:v>
                </c:pt>
                <c:pt idx="6">
                  <c:v>0.28000000000000003</c:v>
                </c:pt>
                <c:pt idx="7">
                  <c:v>0.08</c:v>
                </c:pt>
                <c:pt idx="8">
                  <c:v>0.02</c:v>
                </c:pt>
                <c:pt idx="9">
                  <c:v>0.09</c:v>
                </c:pt>
                <c:pt idx="10">
                  <c:v>0.06</c:v>
                </c:pt>
                <c:pt idx="11">
                  <c:v>0.08</c:v>
                </c:pt>
                <c:pt idx="12">
                  <c:v>0</c:v>
                </c:pt>
              </c:numCache>
            </c:numRef>
          </c:val>
          <c:extLst>
            <c:ext xmlns:c16="http://schemas.microsoft.com/office/drawing/2014/chart" uri="{C3380CC4-5D6E-409C-BE32-E72D297353CC}">
              <c16:uniqueId val="{0000001B-9536-4807-964D-35A843ACC879}"/>
            </c:ext>
          </c:extLst>
        </c:ser>
        <c:dLbls>
          <c:showLegendKey val="0"/>
          <c:showVal val="0"/>
          <c:showCatName val="1"/>
          <c:showSerName val="0"/>
          <c:showPercent val="1"/>
          <c:showBubbleSize val="0"/>
          <c:showLeaderLines val="1"/>
        </c:dLbls>
        <c:firstSliceAng val="36"/>
      </c:pieChart>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Underrepresented Racial Minority Personnel in ERCs vs. Percentage of </a:t>
            </a:r>
            <a:br>
              <a:rPr lang="en-US" sz="1200" b="1">
                <a:effectLst/>
              </a:rPr>
            </a:br>
            <a:r>
              <a:rPr lang="en-US" sz="1200" b="1" i="0" u="none" strike="noStrike" baseline="0">
                <a:effectLst/>
              </a:rPr>
              <a:t>Underrepresented Racial Minorities </a:t>
            </a: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9.0151397016613399E-2"/>
          <c:y val="0.1254760893477527"/>
          <c:w val="0.89436241035702957"/>
          <c:h val="0.53242896505156767"/>
        </c:manualLayout>
      </c:layout>
      <c:barChart>
        <c:barDir val="col"/>
        <c:grouping val="clustered"/>
        <c:varyColors val="0"/>
        <c:ser>
          <c:idx val="0"/>
          <c:order val="0"/>
          <c:tx>
            <c:strRef>
              <c:f>'Slide 12'!$A$3:$F$3</c:f>
              <c:strCache>
                <c:ptCount val="6"/>
                <c:pt idx="0">
                  <c:v>Percentage of underrepresented racial minorities in ERCs</c:v>
                </c:pt>
              </c:strCache>
            </c:strRef>
          </c:tx>
          <c:spPr>
            <a:solidFill>
              <a:srgbClr val="B2DA97"/>
            </a:solidFill>
          </c:spPr>
          <c:invertIfNegative val="0"/>
          <c:dLbls>
            <c:dLbl>
              <c:idx val="0"/>
              <c:layout>
                <c:manualLayout>
                  <c:x val="0"/>
                  <c:y val="-1.379460346103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6D-456D-B9D5-FA617FDF6B4B}"/>
                </c:ext>
              </c:extLst>
            </c:dLbl>
            <c:dLbl>
              <c:idx val="1"/>
              <c:layout>
                <c:manualLayout>
                  <c:x val="0"/>
                  <c:y val="-8.2253095640206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6D-456D-B9D5-FA617FDF6B4B}"/>
                </c:ext>
              </c:extLst>
            </c:dLbl>
            <c:dLbl>
              <c:idx val="2"/>
              <c:layout>
                <c:manualLayout>
                  <c:x val="0"/>
                  <c:y val="-1.379460346103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6D-456D-B9D5-FA617FDF6B4B}"/>
                </c:ext>
              </c:extLst>
            </c:dLbl>
            <c:dLbl>
              <c:idx val="3"/>
              <c:layout>
                <c:manualLayout>
                  <c:x val="-2.6529993309563889E-17"/>
                  <c:y val="-1.6560874512179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6D-456D-B9D5-FA617FDF6B4B}"/>
                </c:ext>
              </c:extLst>
            </c:dLbl>
            <c:dLbl>
              <c:idx val="4"/>
              <c:layout>
                <c:manualLayout>
                  <c:x val="-1.1394545365420571E-7"/>
                  <c:y val="-1.6560874512179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6D-456D-B9D5-FA617FDF6B4B}"/>
                </c:ext>
              </c:extLst>
            </c:dLbl>
            <c:dLbl>
              <c:idx val="5"/>
              <c:layout>
                <c:manualLayout>
                  <c:x val="-1.4471072610715079E-3"/>
                  <c:y val="-1.0991580615169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6D-456D-B9D5-FA617FDF6B4B}"/>
                </c:ext>
              </c:extLst>
            </c:dLbl>
            <c:dLbl>
              <c:idx val="6"/>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6D-456D-B9D5-FA617FDF6B4B}"/>
                </c:ext>
              </c:extLst>
            </c:dLbl>
            <c:dLbl>
              <c:idx val="7"/>
              <c:layout>
                <c:manualLayout>
                  <c:x val="-5.3197305905110744E-17"/>
                  <c:y val="8.2987551867218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6D-456D-B9D5-FA617FDF6B4B}"/>
                </c:ext>
              </c:extLst>
            </c:dLbl>
            <c:dLbl>
              <c:idx val="8"/>
              <c:layout>
                <c:manualLayout>
                  <c:x val="-5.3197305905110744E-17"/>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6D-456D-B9D5-FA617FDF6B4B}"/>
                </c:ext>
              </c:extLst>
            </c:dLbl>
            <c:dLbl>
              <c:idx val="9"/>
              <c:layout>
                <c:manualLayout>
                  <c:x val="5.3197305905110744E-17"/>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6D-456D-B9D5-FA617FDF6B4B}"/>
                </c:ext>
              </c:extLst>
            </c:dLbl>
            <c:dLbl>
              <c:idx val="10"/>
              <c:layout>
                <c:manualLayout>
                  <c:x val="-1.4089261693213267E-3"/>
                  <c:y val="6.0334781803726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6D-456D-B9D5-FA617FDF6B4B}"/>
                </c:ext>
              </c:extLst>
            </c:dLbl>
            <c:dLbl>
              <c:idx val="11"/>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6D-456D-B9D5-FA617FDF6B4B}"/>
                </c:ext>
              </c:extLst>
            </c:dLbl>
            <c:dLbl>
              <c:idx val="12"/>
              <c:layout>
                <c:manualLayout>
                  <c:x val="-5.4541784835647647E-17"/>
                  <c:y val="5.0314475375521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6D-456D-B9D5-FA617FDF6B4B}"/>
                </c:ext>
              </c:extLst>
            </c:dLbl>
            <c:dLbl>
              <c:idx val="13"/>
              <c:layout>
                <c:manualLayout>
                  <c:x val="0"/>
                  <c:y val="3.267226451465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66D-456D-B9D5-FA617FDF6B4B}"/>
                </c:ext>
              </c:extLst>
            </c:dLbl>
            <c:dLbl>
              <c:idx val="14"/>
              <c:layout>
                <c:manualLayout>
                  <c:x val="0"/>
                  <c:y val="1.106500691562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66D-456D-B9D5-FA617FDF6B4B}"/>
                </c:ext>
              </c:extLst>
            </c:dLbl>
            <c:dLbl>
              <c:idx val="1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66D-456D-B9D5-FA617FDF6B4B}"/>
                </c:ext>
              </c:extLst>
            </c:dLbl>
            <c:dLbl>
              <c:idx val="16"/>
              <c:layout>
                <c:manualLayout>
                  <c:x val="0"/>
                  <c:y val="3.7682011740233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66D-456D-B9D5-FA617FDF6B4B}"/>
                </c:ext>
              </c:extLst>
            </c:dLbl>
            <c:dLbl>
              <c:idx val="17"/>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66D-456D-B9D5-FA617FDF6B4B}"/>
                </c:ext>
              </c:extLst>
            </c:dLbl>
            <c:dLbl>
              <c:idx val="18"/>
              <c:layout>
                <c:manualLayout>
                  <c:x val="0"/>
                  <c:y val="-1.383125864453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66D-456D-B9D5-FA617FDF6B4B}"/>
                </c:ext>
              </c:extLst>
            </c:dLbl>
            <c:dLbl>
              <c:idx val="19"/>
              <c:layout>
                <c:manualLayout>
                  <c:x val="0"/>
                  <c:y val="1.056403219307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66D-456D-B9D5-FA617FDF6B4B}"/>
                </c:ext>
              </c:extLst>
            </c:dLbl>
            <c:dLbl>
              <c:idx val="20"/>
              <c:layout>
                <c:manualLayout>
                  <c:x val="0"/>
                  <c:y val="9.050435085655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66D-456D-B9D5-FA617FDF6B4B}"/>
                </c:ext>
              </c:extLst>
            </c:dLbl>
            <c:dLbl>
              <c:idx val="21"/>
              <c:layout>
                <c:manualLayout>
                  <c:x val="-1.0680136959034916E-16"/>
                  <c:y val="1.106500691562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66D-456D-B9D5-FA617FDF6B4B}"/>
                </c:ext>
              </c:extLst>
            </c:dLbl>
            <c:dLbl>
              <c:idx val="22"/>
              <c:layout>
                <c:manualLayout>
                  <c:x val="0"/>
                  <c:y val="1.3831258644536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66D-456D-B9D5-FA617FDF6B4B}"/>
                </c:ext>
              </c:extLst>
            </c:dLbl>
            <c:dLbl>
              <c:idx val="23"/>
              <c:layout>
                <c:manualLayout>
                  <c:x val="0"/>
                  <c:y val="5.5325034578145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66D-456D-B9D5-FA617FDF6B4B}"/>
                </c:ext>
              </c:extLst>
            </c:dLbl>
            <c:dLbl>
              <c:idx val="24"/>
              <c:layout>
                <c:manualLayout>
                  <c:x val="0"/>
                  <c:y val="1.106500691562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66D-456D-B9D5-FA617FDF6B4B}"/>
                </c:ext>
              </c:extLst>
            </c:dLbl>
            <c:dLbl>
              <c:idx val="25"/>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66D-456D-B9D5-FA617FDF6B4B}"/>
                </c:ext>
              </c:extLst>
            </c:dLbl>
            <c:dLbl>
              <c:idx val="26"/>
              <c:layout>
                <c:manualLayout>
                  <c:x val="-1.0680136959034916E-16"/>
                  <c:y val="2.7662517289072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66D-456D-B9D5-FA617FDF6B4B}"/>
                </c:ext>
              </c:extLst>
            </c:dLbl>
            <c:dLbl>
              <c:idx val="27"/>
              <c:layout>
                <c:manualLayout>
                  <c:x val="0"/>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66D-456D-B9D5-FA617FDF6B4B}"/>
                </c:ext>
              </c:extLst>
            </c:dLbl>
            <c:dLbl>
              <c:idx val="28"/>
              <c:layout>
                <c:manualLayout>
                  <c:x val="1.4716441184786614E-3"/>
                  <c:y val="8.298755186722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66D-456D-B9D5-FA617FDF6B4B}"/>
                </c:ext>
              </c:extLst>
            </c:dLbl>
            <c:dLbl>
              <c:idx val="29"/>
              <c:layout>
                <c:manualLayout>
                  <c:x val="1.4530415305584359E-3"/>
                  <c:y val="6.53467071802746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66D-456D-B9D5-FA617FDF6B4B}"/>
                </c:ext>
              </c:extLst>
            </c:dLbl>
            <c:dLbl>
              <c:idx val="30"/>
              <c:layout>
                <c:manualLayout>
                  <c:x val="-1.0680136959034916E-16"/>
                  <c:y val="6.284183356748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66D-456D-B9D5-FA617FDF6B4B}"/>
                </c:ext>
              </c:extLst>
            </c:dLbl>
            <c:dLbl>
              <c:idx val="31"/>
              <c:layout>
                <c:manualLayout>
                  <c:x val="1.4530415305584359E-3"/>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66D-456D-B9D5-FA617FDF6B4B}"/>
                </c:ext>
              </c:extLst>
            </c:dLbl>
            <c:dLbl>
              <c:idx val="32"/>
              <c:layout>
                <c:manualLayout>
                  <c:x val="1.4563991368485303E-3"/>
                  <c:y val="-2.766251728907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66D-456D-B9D5-FA617FDF6B4B}"/>
                </c:ext>
              </c:extLst>
            </c:dLbl>
            <c:dLbl>
              <c:idx val="33"/>
              <c:layout>
                <c:manualLayout>
                  <c:x val="-1.0680136959034916E-16"/>
                  <c:y val="1.106500691562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66D-456D-B9D5-FA617FDF6B4B}"/>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12'!$I$4:$AP$4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12'!$I$5:$AP$5</c:f>
              <c:numCache>
                <c:formatCode>0%</c:formatCode>
                <c:ptCount val="34"/>
                <c:pt idx="0">
                  <c:v>7.5533662000000001E-2</c:v>
                </c:pt>
                <c:pt idx="1">
                  <c:v>8.0991735999999995E-2</c:v>
                </c:pt>
                <c:pt idx="2">
                  <c:v>8.7227414000000003E-2</c:v>
                </c:pt>
                <c:pt idx="3">
                  <c:v>7.8651684999999999E-2</c:v>
                </c:pt>
                <c:pt idx="4">
                  <c:v>6.9291338999999993E-2</c:v>
                </c:pt>
                <c:pt idx="5">
                  <c:v>5.6034483000000003E-2</c:v>
                </c:pt>
                <c:pt idx="7">
                  <c:v>2.9850746000000001E-2</c:v>
                </c:pt>
                <c:pt idx="8">
                  <c:v>4.9504949999999999E-2</c:v>
                </c:pt>
                <c:pt idx="9">
                  <c:v>7.2072072000000001E-2</c:v>
                </c:pt>
                <c:pt idx="10">
                  <c:v>0.116666667</c:v>
                </c:pt>
                <c:pt idx="11">
                  <c:v>7.5949367000000004E-2</c:v>
                </c:pt>
                <c:pt idx="12">
                  <c:v>3.5087719000000003E-2</c:v>
                </c:pt>
                <c:pt idx="14">
                  <c:v>7.8260869999999996E-2</c:v>
                </c:pt>
                <c:pt idx="15">
                  <c:v>6.3432836000000006E-2</c:v>
                </c:pt>
                <c:pt idx="16">
                  <c:v>5.7301294000000003E-2</c:v>
                </c:pt>
                <c:pt idx="17">
                  <c:v>6.9196429000000004E-2</c:v>
                </c:pt>
                <c:pt idx="18">
                  <c:v>7.5247524999999996E-2</c:v>
                </c:pt>
                <c:pt idx="19">
                  <c:v>7.4340528000000003E-2</c:v>
                </c:pt>
                <c:pt idx="21">
                  <c:v>0.15950920199999999</c:v>
                </c:pt>
                <c:pt idx="22">
                  <c:v>0.19708029199999999</c:v>
                </c:pt>
                <c:pt idx="23">
                  <c:v>9.9378882000000002E-2</c:v>
                </c:pt>
                <c:pt idx="24">
                  <c:v>0.12883435600000001</c:v>
                </c:pt>
                <c:pt idx="25">
                  <c:v>0.12883435600000001</c:v>
                </c:pt>
                <c:pt idx="26">
                  <c:v>9.6153846000000001E-2</c:v>
                </c:pt>
                <c:pt idx="28">
                  <c:v>0.18870056499999999</c:v>
                </c:pt>
                <c:pt idx="29">
                  <c:v>0.164785553</c:v>
                </c:pt>
                <c:pt idx="30">
                  <c:v>0.17125000000000001</c:v>
                </c:pt>
                <c:pt idx="31">
                  <c:v>0.17385257300000001</c:v>
                </c:pt>
                <c:pt idx="32">
                  <c:v>0.18292682900000001</c:v>
                </c:pt>
                <c:pt idx="33">
                  <c:v>0.159942363</c:v>
                </c:pt>
              </c:numCache>
            </c:numRef>
          </c:val>
          <c:extLst>
            <c:ext xmlns:c16="http://schemas.microsoft.com/office/drawing/2014/chart" uri="{C3380CC4-5D6E-409C-BE32-E72D297353CC}">
              <c16:uniqueId val="{00000022-066D-456D-B9D5-FA617FDF6B4B}"/>
            </c:ext>
          </c:extLst>
        </c:ser>
        <c:dLbls>
          <c:showLegendKey val="0"/>
          <c:showVal val="0"/>
          <c:showCatName val="0"/>
          <c:showSerName val="0"/>
          <c:showPercent val="0"/>
          <c:showBubbleSize val="0"/>
        </c:dLbls>
        <c:gapWidth val="9"/>
        <c:overlap val="-1"/>
        <c:axId val="210386888"/>
        <c:axId val="210354544"/>
      </c:barChart>
      <c:lineChart>
        <c:grouping val="standard"/>
        <c:varyColors val="0"/>
        <c:ser>
          <c:idx val="2"/>
          <c:order val="1"/>
          <c:tx>
            <c:strRef>
              <c:f>'Slide 12'!$A$14</c:f>
              <c:strCache>
                <c:ptCount val="1"/>
                <c:pt idx="0">
                  <c:v>Percentage of underrepresented racial minorities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12'!$I$4:$AP$4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12'!$I$6:$AP$6</c:f>
              <c:numCache>
                <c:formatCode>0%</c:formatCode>
                <c:ptCount val="34"/>
                <c:pt idx="0">
                  <c:v>2.5000000000000001E-2</c:v>
                </c:pt>
                <c:pt idx="1">
                  <c:v>2.9000000000000001E-2</c:v>
                </c:pt>
                <c:pt idx="2">
                  <c:v>2.9000000000000001E-2</c:v>
                </c:pt>
                <c:pt idx="3">
                  <c:v>2.5999999999999999E-2</c:v>
                </c:pt>
                <c:pt idx="4">
                  <c:v>2.7E-2</c:v>
                </c:pt>
                <c:pt idx="14">
                  <c:v>4.8000000000000001E-2</c:v>
                </c:pt>
                <c:pt idx="15">
                  <c:v>4.9000000000000002E-2</c:v>
                </c:pt>
                <c:pt idx="16">
                  <c:v>4.9000000000000002E-2</c:v>
                </c:pt>
                <c:pt idx="17">
                  <c:v>0.05</c:v>
                </c:pt>
                <c:pt idx="18">
                  <c:v>0.05</c:v>
                </c:pt>
                <c:pt idx="21">
                  <c:v>6.2E-2</c:v>
                </c:pt>
                <c:pt idx="22">
                  <c:v>0.06</c:v>
                </c:pt>
                <c:pt idx="23">
                  <c:v>6.0999999999999999E-2</c:v>
                </c:pt>
                <c:pt idx="24">
                  <c:v>6.2E-2</c:v>
                </c:pt>
                <c:pt idx="25">
                  <c:v>6.0999999999999999E-2</c:v>
                </c:pt>
                <c:pt idx="28">
                  <c:v>5.8999999999999997E-2</c:v>
                </c:pt>
                <c:pt idx="29">
                  <c:v>6.2E-2</c:v>
                </c:pt>
                <c:pt idx="30">
                  <c:v>6.3E-2</c:v>
                </c:pt>
                <c:pt idx="31">
                  <c:v>0.06</c:v>
                </c:pt>
                <c:pt idx="32">
                  <c:v>0.06</c:v>
                </c:pt>
              </c:numCache>
            </c:numRef>
          </c:val>
          <c:smooth val="0"/>
          <c:extLst>
            <c:ext xmlns:c16="http://schemas.microsoft.com/office/drawing/2014/chart" uri="{C3380CC4-5D6E-409C-BE32-E72D297353CC}">
              <c16:uniqueId val="{00000023-066D-456D-B9D5-FA617FDF6B4B}"/>
            </c:ext>
          </c:extLst>
        </c:ser>
        <c:dLbls>
          <c:showLegendKey val="0"/>
          <c:showVal val="0"/>
          <c:showCatName val="0"/>
          <c:showSerName val="0"/>
          <c:showPercent val="0"/>
          <c:showBubbleSize val="0"/>
        </c:dLbls>
        <c:marker val="1"/>
        <c:smooth val="0"/>
        <c:axId val="210386888"/>
        <c:axId val="210354544"/>
      </c:lineChart>
      <c:catAx>
        <c:axId val="210386888"/>
        <c:scaling>
          <c:orientation val="minMax"/>
        </c:scaling>
        <c:delete val="0"/>
        <c:axPos val="b"/>
        <c:numFmt formatCode="General" sourceLinked="1"/>
        <c:majorTickMark val="out"/>
        <c:minorTickMark val="none"/>
        <c:tickLblPos val="nextTo"/>
        <c:txPr>
          <a:bodyPr rot="-2700000"/>
          <a:lstStyle/>
          <a:p>
            <a:pPr>
              <a:defRPr/>
            </a:pPr>
            <a:endParaRPr lang="en-US"/>
          </a:p>
        </c:txPr>
        <c:crossAx val="210354544"/>
        <c:crosses val="autoZero"/>
        <c:auto val="1"/>
        <c:lblAlgn val="ctr"/>
        <c:lblOffset val="100"/>
        <c:noMultiLvlLbl val="0"/>
      </c:catAx>
      <c:valAx>
        <c:axId val="210354544"/>
        <c:scaling>
          <c:orientation val="minMax"/>
          <c:max val="0.30000000000000004"/>
          <c:min val="0"/>
        </c:scaling>
        <c:delete val="0"/>
        <c:axPos val="l"/>
        <c:majorGridlines>
          <c:spPr>
            <a:ln>
              <a:prstDash val="sysDash"/>
            </a:ln>
          </c:spPr>
        </c:majorGridlines>
        <c:title>
          <c:tx>
            <c:rich>
              <a:bodyPr rot="-5400000" vert="horz"/>
              <a:lstStyle/>
              <a:p>
                <a:pPr>
                  <a:defRPr sz="1200"/>
                </a:pPr>
                <a:r>
                  <a:rPr lang="en-US" sz="1200"/>
                  <a:t>Percentage of </a:t>
                </a:r>
                <a:br>
                  <a:rPr lang="en-US" sz="1200"/>
                </a:br>
                <a:r>
                  <a:rPr lang="en-US" sz="1200"/>
                  <a:t>Underrepresented Racial Minorities </a:t>
                </a:r>
              </a:p>
            </c:rich>
          </c:tx>
          <c:layout>
            <c:manualLayout>
              <c:xMode val="edge"/>
              <c:yMode val="edge"/>
              <c:x val="3.1754504764740261E-5"/>
              <c:y val="0.14361180993454656"/>
            </c:manualLayout>
          </c:layout>
          <c:overlay val="0"/>
        </c:title>
        <c:numFmt formatCode="0%" sourceLinked="0"/>
        <c:majorTickMark val="out"/>
        <c:minorTickMark val="none"/>
        <c:tickLblPos val="nextTo"/>
        <c:crossAx val="210386888"/>
        <c:crosses val="autoZero"/>
        <c:crossBetween val="between"/>
        <c:majorUnit val="5.000000000000001E-2"/>
      </c:valAx>
    </c:plotArea>
    <c:legend>
      <c:legendPos val="r"/>
      <c:layout>
        <c:manualLayout>
          <c:xMode val="edge"/>
          <c:yMode val="edge"/>
          <c:x val="6.683311484867438E-2"/>
          <c:y val="0.82448132780082983"/>
          <c:w val="0.69011845009739003"/>
          <c:h val="8.8710643534703384E-2"/>
        </c:manualLayout>
      </c:layout>
      <c:overlay val="0"/>
    </c:legend>
    <c:plotVisOnly val="1"/>
    <c:dispBlanksAs val="gap"/>
    <c:showDLblsOverMax val="0"/>
  </c:chart>
  <c:spPr>
    <a:ln>
      <a:noFill/>
    </a:ln>
  </c:sp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654115017801"/>
          <c:y val="0.1707486746066095"/>
          <c:w val="0.4210781944336166"/>
          <c:h val="0.67822596105147459"/>
        </c:manualLayout>
      </c:layout>
      <c:pieChart>
        <c:varyColors val="1"/>
        <c:ser>
          <c:idx val="0"/>
          <c:order val="0"/>
          <c:spPr>
            <a:ln w="38100">
              <a:solidFill>
                <a:schemeClr val="bg1"/>
              </a:solidFill>
            </a:ln>
          </c:spPr>
          <c:dPt>
            <c:idx val="0"/>
            <c:bubble3D val="0"/>
            <c:spPr>
              <a:solidFill>
                <a:srgbClr val="00B0F0"/>
              </a:solidFill>
              <a:ln w="38100">
                <a:solidFill>
                  <a:schemeClr val="bg1"/>
                </a:solidFill>
              </a:ln>
            </c:spPr>
            <c:extLst>
              <c:ext xmlns:c16="http://schemas.microsoft.com/office/drawing/2014/chart" uri="{C3380CC4-5D6E-409C-BE32-E72D297353CC}">
                <c16:uniqueId val="{00000001-CCD9-4247-8C93-2274E93B57C3}"/>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CCD9-4247-8C93-2274E93B57C3}"/>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CCD9-4247-8C93-2274E93B57C3}"/>
              </c:ext>
            </c:extLst>
          </c:dPt>
          <c:dPt>
            <c:idx val="3"/>
            <c:bubble3D val="0"/>
            <c:spPr>
              <a:solidFill>
                <a:srgbClr val="FFFF00"/>
              </a:solidFill>
              <a:ln w="38100">
                <a:solidFill>
                  <a:schemeClr val="bg1"/>
                </a:solidFill>
              </a:ln>
            </c:spPr>
            <c:extLst>
              <c:ext xmlns:c16="http://schemas.microsoft.com/office/drawing/2014/chart" uri="{C3380CC4-5D6E-409C-BE32-E72D297353CC}">
                <c16:uniqueId val="{00000007-CCD9-4247-8C93-2274E93B57C3}"/>
              </c:ext>
            </c:extLst>
          </c:dPt>
          <c:dPt>
            <c:idx val="4"/>
            <c:bubble3D val="0"/>
            <c:spPr>
              <a:solidFill>
                <a:srgbClr val="C00000">
                  <a:alpha val="85000"/>
                </a:srgbClr>
              </a:solidFill>
              <a:ln w="38100">
                <a:solidFill>
                  <a:schemeClr val="bg1"/>
                </a:solidFill>
              </a:ln>
            </c:spPr>
            <c:extLst>
              <c:ext xmlns:c16="http://schemas.microsoft.com/office/drawing/2014/chart" uri="{C3380CC4-5D6E-409C-BE32-E72D297353CC}">
                <c16:uniqueId val="{00000009-CCD9-4247-8C93-2274E93B57C3}"/>
              </c:ext>
            </c:extLst>
          </c:dPt>
          <c:dPt>
            <c:idx val="5"/>
            <c:bubble3D val="0"/>
            <c:spPr>
              <a:solidFill>
                <a:srgbClr val="A98D63"/>
              </a:solidFill>
              <a:ln w="38100">
                <a:solidFill>
                  <a:schemeClr val="bg1"/>
                </a:solidFill>
              </a:ln>
            </c:spPr>
            <c:extLst>
              <c:ext xmlns:c16="http://schemas.microsoft.com/office/drawing/2014/chart" uri="{C3380CC4-5D6E-409C-BE32-E72D297353CC}">
                <c16:uniqueId val="{0000000B-CCD9-4247-8C93-2274E93B57C3}"/>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CCD9-4247-8C93-2274E93B57C3}"/>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CCD9-4247-8C93-2274E93B57C3}"/>
              </c:ext>
            </c:extLst>
          </c:dPt>
          <c:dPt>
            <c:idx val="8"/>
            <c:bubble3D val="0"/>
            <c:spPr>
              <a:solidFill>
                <a:srgbClr val="DEAE00">
                  <a:alpha val="90000"/>
                </a:srgbClr>
              </a:solidFill>
              <a:ln w="38100">
                <a:solidFill>
                  <a:schemeClr val="bg1"/>
                </a:solidFill>
              </a:ln>
            </c:spPr>
            <c:extLst>
              <c:ext xmlns:c16="http://schemas.microsoft.com/office/drawing/2014/chart" uri="{C3380CC4-5D6E-409C-BE32-E72D297353CC}">
                <c16:uniqueId val="{00000011-CCD9-4247-8C93-2274E93B57C3}"/>
              </c:ext>
            </c:extLst>
          </c:dPt>
          <c:dPt>
            <c:idx val="9"/>
            <c:bubble3D val="0"/>
            <c:spPr>
              <a:solidFill>
                <a:srgbClr val="A16BB1"/>
              </a:solidFill>
              <a:ln w="38100">
                <a:solidFill>
                  <a:schemeClr val="bg1"/>
                </a:solidFill>
              </a:ln>
            </c:spPr>
            <c:extLst>
              <c:ext xmlns:c16="http://schemas.microsoft.com/office/drawing/2014/chart" uri="{C3380CC4-5D6E-409C-BE32-E72D297353CC}">
                <c16:uniqueId val="{00000013-CCD9-4247-8C93-2274E93B57C3}"/>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CCD9-4247-8C93-2274E93B57C3}"/>
              </c:ext>
            </c:extLst>
          </c:dPt>
          <c:dPt>
            <c:idx val="11"/>
            <c:bubble3D val="0"/>
            <c:spPr>
              <a:solidFill>
                <a:srgbClr val="7F7F7F">
                  <a:alpha val="85000"/>
                </a:srgbClr>
              </a:solidFill>
              <a:ln w="38100">
                <a:solidFill>
                  <a:schemeClr val="bg1"/>
                </a:solidFill>
              </a:ln>
            </c:spPr>
            <c:extLst>
              <c:ext xmlns:c16="http://schemas.microsoft.com/office/drawing/2014/chart" uri="{C3380CC4-5D6E-409C-BE32-E72D297353CC}">
                <c16:uniqueId val="{00000017-CCD9-4247-8C93-2274E93B57C3}"/>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CCD9-4247-8C93-2274E93B57C3}"/>
              </c:ext>
            </c:extLst>
          </c:dPt>
          <c:dLbls>
            <c:dLbl>
              <c:idx val="0"/>
              <c:layout>
                <c:manualLayout>
                  <c:x val="2.2397949400160596E-2"/>
                  <c:y val="-0.19378081941437991"/>
                </c:manualLayout>
              </c:layout>
              <c:tx>
                <c:rich>
                  <a:bodyPr/>
                  <a:lstStyle/>
                  <a:p>
                    <a:pPr>
                      <a:defRPr sz="1200"/>
                    </a:pPr>
                    <a:r>
                      <a:rPr lang="en-US"/>
                      <a:t>Agriculture
1%</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CD9-4247-8C93-2274E93B57C3}"/>
                </c:ext>
              </c:extLst>
            </c:dLbl>
            <c:dLbl>
              <c:idx val="1"/>
              <c:layout>
                <c:manualLayout>
                  <c:x val="0.11176338402905116"/>
                  <c:y val="-7.215967751930169E-2"/>
                </c:manualLayout>
              </c:layout>
              <c:tx>
                <c:rich>
                  <a:bodyPr/>
                  <a:lstStyle/>
                  <a:p>
                    <a:pPr>
                      <a:defRPr sz="1200"/>
                    </a:pPr>
                    <a:fld id="{CA9402BB-FF77-4A68-B91C-807E14478ECF}" type="CATEGORYNAME">
                      <a:rPr lang="en-US"/>
                      <a:pPr>
                        <a:defRPr sz="1200"/>
                      </a:pPr>
                      <a:t>[CATEGORY NAME]</a:t>
                    </a:fld>
                    <a:r>
                      <a:rPr lang="en-US" baseline="0"/>
                      <a:t>
3%</a:t>
                    </a:r>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D9-4247-8C93-2274E93B57C3}"/>
                </c:ext>
              </c:extLst>
            </c:dLbl>
            <c:dLbl>
              <c:idx val="2"/>
              <c:layout>
                <c:manualLayout>
                  <c:x val="0.1027520104507483"/>
                  <c:y val="6.03290134951617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D9-4247-8C93-2274E93B57C3}"/>
                </c:ext>
              </c:extLst>
            </c:dLbl>
            <c:dLbl>
              <c:idx val="3"/>
              <c:layout>
                <c:manualLayout>
                  <c:x val="8.5585277867663803E-2"/>
                  <c:y val="6.47446380126852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CD9-4247-8C93-2274E93B57C3}"/>
                </c:ext>
              </c:extLst>
            </c:dLbl>
            <c:dLbl>
              <c:idx val="4"/>
              <c:layout>
                <c:manualLayout>
                  <c:x val="0.10037752130298781"/>
                  <c:y val="2.2749253492150685E-2"/>
                </c:manualLayout>
              </c:layout>
              <c:tx>
                <c:rich>
                  <a:bodyPr/>
                  <a:lstStyle/>
                  <a:p>
                    <a:r>
                      <a:rPr lang="en-US"/>
                      <a:t>Computer Science
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CCD9-4247-8C93-2274E93B57C3}"/>
                </c:ext>
              </c:extLst>
            </c:dLbl>
            <c:dLbl>
              <c:idx val="5"/>
              <c:layout>
                <c:manualLayout>
                  <c:x val="1.8765804959311523E-2"/>
                  <c:y val="6.1029346121650757E-2"/>
                </c:manualLayout>
              </c:layout>
              <c:tx>
                <c:rich>
                  <a:bodyPr/>
                  <a:lstStyle/>
                  <a:p>
                    <a:pPr>
                      <a:defRPr sz="1200"/>
                    </a:pPr>
                    <a:fld id="{6EA5B87E-23FF-474C-99C2-36EF20EEE5E4}" type="CATEGORYNAME">
                      <a:rPr lang="en-US"/>
                      <a:pPr>
                        <a:defRPr sz="1200"/>
                      </a:pPr>
                      <a:t>[CATEGORY NAME]</a:t>
                    </a:fld>
                    <a:r>
                      <a:rPr lang="en-US" baseline="0"/>
                      <a:t>
1%</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CD9-4247-8C93-2274E93B57C3}"/>
                </c:ext>
              </c:extLst>
            </c:dLbl>
            <c:dLbl>
              <c:idx val="6"/>
              <c:layout>
                <c:manualLayout>
                  <c:x val="3.2908921487553783E-2"/>
                  <c:y val="8.71015072695743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CD9-4247-8C93-2274E93B57C3}"/>
                </c:ext>
              </c:extLst>
            </c:dLbl>
            <c:dLbl>
              <c:idx val="7"/>
              <c:layout>
                <c:manualLayout>
                  <c:x val="-4.1860371049509258E-2"/>
                  <c:y val="0.1174327998916101"/>
                </c:manualLayout>
              </c:layout>
              <c:tx>
                <c:rich>
                  <a:bodyPr/>
                  <a:lstStyle/>
                  <a:p>
                    <a:pPr>
                      <a:defRPr sz="1200"/>
                    </a:pPr>
                    <a:fld id="{83F4BD6F-85DF-42F0-B486-C7BD76481AB1}" type="CATEGORYNAME">
                      <a:rPr lang="en-US"/>
                      <a:pPr>
                        <a:defRPr sz="1200"/>
                      </a:pPr>
                      <a:t>[CATEGORY NAME]</a:t>
                    </a:fld>
                    <a:r>
                      <a:rPr lang="en-US" baseline="0"/>
                      <a:t>
0%</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CD9-4247-8C93-2274E93B57C3}"/>
                </c:ext>
              </c:extLst>
            </c:dLbl>
            <c:dLbl>
              <c:idx val="8"/>
              <c:layout>
                <c:manualLayout>
                  <c:x val="-0.10173030597202747"/>
                  <c:y val="7.42682374787184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CD9-4247-8C93-2274E93B57C3}"/>
                </c:ext>
              </c:extLst>
            </c:dLbl>
            <c:dLbl>
              <c:idx val="9"/>
              <c:layout>
                <c:manualLayout>
                  <c:x val="-7.0840674025335879E-2"/>
                  <c:y val="-1.628094807476796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CD9-4247-8C93-2274E93B57C3}"/>
                </c:ext>
              </c:extLst>
            </c:dLbl>
            <c:dLbl>
              <c:idx val="10"/>
              <c:layout>
                <c:manualLayout>
                  <c:x val="-8.3002103332973795E-2"/>
                  <c:y val="-3.34172514150016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CD9-4247-8C93-2274E93B57C3}"/>
                </c:ext>
              </c:extLst>
            </c:dLbl>
            <c:dLbl>
              <c:idx val="11"/>
              <c:layout>
                <c:manualLayout>
                  <c:x val="-0.13138969786310958"/>
                  <c:y val="-0.11740864324732518"/>
                </c:manualLayout>
              </c:layout>
              <c:tx>
                <c:rich>
                  <a:bodyPr/>
                  <a:lstStyle/>
                  <a:p>
                    <a:r>
                      <a:rPr lang="en-US"/>
                      <a:t>Other Engineering
26%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CCD9-4247-8C93-2274E93B57C3}"/>
                </c:ext>
              </c:extLst>
            </c:dLbl>
            <c:dLbl>
              <c:idx val="12"/>
              <c:layout>
                <c:manualLayout>
                  <c:x val="-0.11852580927384077"/>
                  <c:y val="-0.1144922010799070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CCD9-4247-8C93-2274E93B57C3}"/>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40'!$A$6:$A$18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40'!$B$6:$B$18</c:f>
              <c:numCache>
                <c:formatCode>General</c:formatCode>
                <c:ptCount val="13"/>
                <c:pt idx="0">
                  <c:v>2</c:v>
                </c:pt>
                <c:pt idx="1">
                  <c:v>4.99</c:v>
                </c:pt>
                <c:pt idx="2">
                  <c:v>28.49</c:v>
                </c:pt>
                <c:pt idx="3">
                  <c:v>36.33</c:v>
                </c:pt>
                <c:pt idx="4">
                  <c:v>2.5</c:v>
                </c:pt>
                <c:pt idx="5">
                  <c:v>1</c:v>
                </c:pt>
                <c:pt idx="6">
                  <c:v>32.83</c:v>
                </c:pt>
                <c:pt idx="7">
                  <c:v>0</c:v>
                </c:pt>
                <c:pt idx="8">
                  <c:v>7.83</c:v>
                </c:pt>
                <c:pt idx="9">
                  <c:v>4</c:v>
                </c:pt>
                <c:pt idx="10">
                  <c:v>16.809999999999999</c:v>
                </c:pt>
                <c:pt idx="11">
                  <c:v>50.13</c:v>
                </c:pt>
                <c:pt idx="12">
                  <c:v>3</c:v>
                </c:pt>
              </c:numCache>
            </c:numRef>
          </c:val>
          <c:extLst>
            <c:ext xmlns:c16="http://schemas.microsoft.com/office/drawing/2014/chart" uri="{C3380CC4-5D6E-409C-BE32-E72D297353CC}">
              <c16:uniqueId val="{0000001A-CD97-47E0-B598-9C45CF022DA2}"/>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40'!$A$6:$A$18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40'!$C$6:$C$18</c:f>
              <c:numCache>
                <c:formatCode>0%</c:formatCode>
                <c:ptCount val="13"/>
                <c:pt idx="0">
                  <c:v>0.01</c:v>
                </c:pt>
                <c:pt idx="1">
                  <c:v>0.03</c:v>
                </c:pt>
                <c:pt idx="2">
                  <c:v>0.15</c:v>
                </c:pt>
                <c:pt idx="3">
                  <c:v>0.19</c:v>
                </c:pt>
                <c:pt idx="4">
                  <c:v>0.01</c:v>
                </c:pt>
                <c:pt idx="5">
                  <c:v>0.01</c:v>
                </c:pt>
                <c:pt idx="6">
                  <c:v>0.17</c:v>
                </c:pt>
                <c:pt idx="7">
                  <c:v>0</c:v>
                </c:pt>
                <c:pt idx="8">
                  <c:v>0.04</c:v>
                </c:pt>
                <c:pt idx="9">
                  <c:v>0.02</c:v>
                </c:pt>
                <c:pt idx="10">
                  <c:v>0.09</c:v>
                </c:pt>
                <c:pt idx="11">
                  <c:v>0.26</c:v>
                </c:pt>
                <c:pt idx="12">
                  <c:v>0.02</c:v>
                </c:pt>
              </c:numCache>
            </c:numRef>
          </c:val>
          <c:extLst>
            <c:ext xmlns:c16="http://schemas.microsoft.com/office/drawing/2014/chart" uri="{C3380CC4-5D6E-409C-BE32-E72D297353CC}">
              <c16:uniqueId val="{0000001B-CD97-47E0-B598-9C45CF022DA2}"/>
            </c:ext>
          </c:extLst>
        </c:ser>
        <c:dLbls>
          <c:showLegendKey val="0"/>
          <c:showVal val="0"/>
          <c:showCatName val="1"/>
          <c:showSerName val="0"/>
          <c:showPercent val="1"/>
          <c:showBubbleSize val="0"/>
          <c:showLeaderLines val="1"/>
        </c:dLbls>
        <c:firstSliceAng val="36"/>
      </c:pieChart>
    </c:plotArea>
    <c:plotVisOnly val="1"/>
    <c:dispBlanksAs val="gap"/>
    <c:showDLblsOverMax val="0"/>
  </c:chart>
  <c:spPr>
    <a:noFill/>
    <a:ln>
      <a:noFill/>
    </a:ln>
  </c:sp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15251261400545"/>
          <c:y val="0.14416958384403633"/>
          <c:w val="0.43757982120051087"/>
          <c:h val="0.80998817966903069"/>
        </c:manualLayout>
      </c:layout>
      <c:pieChart>
        <c:varyColors val="1"/>
        <c:ser>
          <c:idx val="0"/>
          <c:order val="0"/>
          <c:spPr>
            <a:ln w="38100">
              <a:solidFill>
                <a:schemeClr val="bg1"/>
              </a:solidFill>
            </a:ln>
          </c:spPr>
          <c:dPt>
            <c:idx val="0"/>
            <c:bubble3D val="0"/>
            <c:spPr>
              <a:solidFill>
                <a:srgbClr val="A16BB1"/>
              </a:solidFill>
              <a:ln w="38100">
                <a:solidFill>
                  <a:schemeClr val="bg1"/>
                </a:solidFill>
              </a:ln>
            </c:spPr>
            <c:extLst>
              <c:ext xmlns:c16="http://schemas.microsoft.com/office/drawing/2014/chart" uri="{C3380CC4-5D6E-409C-BE32-E72D297353CC}">
                <c16:uniqueId val="{00000001-F974-46A0-858D-F52C5E32A122}"/>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F974-46A0-858D-F52C5E32A122}"/>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F974-46A0-858D-F52C5E32A122}"/>
              </c:ext>
            </c:extLst>
          </c:dPt>
          <c:dPt>
            <c:idx val="3"/>
            <c:bubble3D val="0"/>
            <c:spPr>
              <a:solidFill>
                <a:srgbClr val="FFFF00"/>
              </a:solidFill>
              <a:ln w="38100">
                <a:solidFill>
                  <a:schemeClr val="bg1"/>
                </a:solidFill>
              </a:ln>
            </c:spPr>
            <c:extLst>
              <c:ext xmlns:c16="http://schemas.microsoft.com/office/drawing/2014/chart" uri="{C3380CC4-5D6E-409C-BE32-E72D297353CC}">
                <c16:uniqueId val="{00000007-F974-46A0-858D-F52C5E32A122}"/>
              </c:ext>
            </c:extLst>
          </c:dPt>
          <c:dPt>
            <c:idx val="4"/>
            <c:bubble3D val="0"/>
            <c:spPr>
              <a:solidFill>
                <a:srgbClr val="C00000">
                  <a:alpha val="84706"/>
                </a:srgbClr>
              </a:solidFill>
              <a:ln w="38100">
                <a:solidFill>
                  <a:schemeClr val="bg1"/>
                </a:solidFill>
              </a:ln>
            </c:spPr>
            <c:extLst>
              <c:ext xmlns:c16="http://schemas.microsoft.com/office/drawing/2014/chart" uri="{C3380CC4-5D6E-409C-BE32-E72D297353CC}">
                <c16:uniqueId val="{00000009-F974-46A0-858D-F52C5E32A122}"/>
              </c:ext>
            </c:extLst>
          </c:dPt>
          <c:dPt>
            <c:idx val="5"/>
            <c:bubble3D val="0"/>
            <c:spPr>
              <a:solidFill>
                <a:srgbClr val="7EC251"/>
              </a:solidFill>
              <a:ln w="38100">
                <a:solidFill>
                  <a:schemeClr val="bg1"/>
                </a:solidFill>
              </a:ln>
            </c:spPr>
            <c:extLst>
              <c:ext xmlns:c16="http://schemas.microsoft.com/office/drawing/2014/chart" uri="{C3380CC4-5D6E-409C-BE32-E72D297353CC}">
                <c16:uniqueId val="{0000000B-F974-46A0-858D-F52C5E32A122}"/>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F974-46A0-858D-F52C5E32A122}"/>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F974-46A0-858D-F52C5E32A122}"/>
              </c:ext>
            </c:extLst>
          </c:dPt>
          <c:dPt>
            <c:idx val="8"/>
            <c:bubble3D val="0"/>
            <c:spPr>
              <a:solidFill>
                <a:srgbClr val="DEAE00">
                  <a:alpha val="90000"/>
                </a:srgbClr>
              </a:solidFill>
              <a:ln w="38100">
                <a:solidFill>
                  <a:schemeClr val="bg1"/>
                </a:solidFill>
              </a:ln>
            </c:spPr>
            <c:extLst>
              <c:ext xmlns:c16="http://schemas.microsoft.com/office/drawing/2014/chart" uri="{C3380CC4-5D6E-409C-BE32-E72D297353CC}">
                <c16:uniqueId val="{00000011-F974-46A0-858D-F52C5E32A122}"/>
              </c:ext>
            </c:extLst>
          </c:dPt>
          <c:dPt>
            <c:idx val="9"/>
            <c:bubble3D val="0"/>
            <c:spPr>
              <a:solidFill>
                <a:srgbClr val="A16BB1"/>
              </a:solidFill>
              <a:ln w="38100">
                <a:solidFill>
                  <a:schemeClr val="bg1"/>
                </a:solidFill>
              </a:ln>
            </c:spPr>
            <c:extLst>
              <c:ext xmlns:c16="http://schemas.microsoft.com/office/drawing/2014/chart" uri="{C3380CC4-5D6E-409C-BE32-E72D297353CC}">
                <c16:uniqueId val="{00000013-F974-46A0-858D-F52C5E32A122}"/>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F974-46A0-858D-F52C5E32A122}"/>
              </c:ext>
            </c:extLst>
          </c:dPt>
          <c:dPt>
            <c:idx val="11"/>
            <c:bubble3D val="0"/>
            <c:spPr>
              <a:solidFill>
                <a:srgbClr val="7F7F7F">
                  <a:alpha val="85000"/>
                </a:srgbClr>
              </a:solidFill>
              <a:ln w="38100">
                <a:solidFill>
                  <a:schemeClr val="bg1"/>
                </a:solidFill>
              </a:ln>
            </c:spPr>
            <c:extLst>
              <c:ext xmlns:c16="http://schemas.microsoft.com/office/drawing/2014/chart" uri="{C3380CC4-5D6E-409C-BE32-E72D297353CC}">
                <c16:uniqueId val="{00000017-F974-46A0-858D-F52C5E32A122}"/>
              </c:ext>
            </c:extLst>
          </c:dPt>
          <c:dPt>
            <c:idx val="12"/>
            <c:bubble3D val="0"/>
            <c:spPr>
              <a:solidFill>
                <a:srgbClr val="77933C"/>
              </a:solidFill>
              <a:ln w="38100">
                <a:solidFill>
                  <a:schemeClr val="bg1"/>
                </a:solidFill>
              </a:ln>
            </c:spPr>
            <c:extLst>
              <c:ext xmlns:c16="http://schemas.microsoft.com/office/drawing/2014/chart" uri="{C3380CC4-5D6E-409C-BE32-E72D297353CC}">
                <c16:uniqueId val="{00000019-F974-46A0-858D-F52C5E32A122}"/>
              </c:ext>
            </c:extLst>
          </c:dPt>
          <c:dLbls>
            <c:dLbl>
              <c:idx val="0"/>
              <c:layout>
                <c:manualLayout>
                  <c:x val="0.14561506010378825"/>
                  <c:y val="-0.23239132923510611"/>
                </c:manualLayout>
              </c:layout>
              <c:tx>
                <c:rich>
                  <a:bodyPr/>
                  <a:lstStyle/>
                  <a:p>
                    <a:fld id="{EF092C8A-8B83-4183-A4DC-D72C1D869F78}" type="CATEGORYNAME">
                      <a:rPr lang="en-US"/>
                      <a:pPr/>
                      <a:t>[CATEGORY NAME]</a:t>
                    </a:fld>
                    <a:r>
                      <a:rPr lang="en-US" baseline="0"/>
                      <a:t>
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74-46A0-858D-F52C5E32A122}"/>
                </c:ext>
              </c:extLst>
            </c:dLbl>
            <c:dLbl>
              <c:idx val="1"/>
              <c:layout>
                <c:manualLayout>
                  <c:x val="9.9897979362168626E-2"/>
                  <c:y val="-4.80297105718928E-2"/>
                </c:manualLayout>
              </c:layout>
              <c:tx>
                <c:rich>
                  <a:bodyPr/>
                  <a:lstStyle/>
                  <a:p>
                    <a:pPr>
                      <a:defRPr sz="1200"/>
                    </a:pPr>
                    <a:fld id="{63D4E89C-B68A-4522-8F96-9ACD227B17F3}" type="CATEGORYNAME">
                      <a:rPr lang="en-US"/>
                      <a:pPr>
                        <a:defRPr sz="1200"/>
                      </a:pPr>
                      <a:t>[CATEGORY NAME]</a:t>
                    </a:fld>
                    <a:r>
                      <a:rPr lang="en-US" baseline="0"/>
                      <a:t>
4%</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74-46A0-858D-F52C5E32A122}"/>
                </c:ext>
              </c:extLst>
            </c:dLbl>
            <c:dLbl>
              <c:idx val="2"/>
              <c:layout>
                <c:manualLayout>
                  <c:x val="0.12363882596867172"/>
                  <c:y val="6.2343047455202553E-3"/>
                </c:manualLayout>
              </c:layout>
              <c:tx>
                <c:rich>
                  <a:bodyPr/>
                  <a:lstStyle/>
                  <a:p>
                    <a:pPr>
                      <a:defRPr sz="1200"/>
                    </a:pPr>
                    <a:fld id="{F29FFB4F-996F-4D27-AA91-183AB9032171}" type="CATEGORYNAME">
                      <a:rPr lang="en-US"/>
                      <a:pPr>
                        <a:defRPr sz="1200"/>
                      </a:pPr>
                      <a:t>[CATEGORY NAME]</a:t>
                    </a:fld>
                    <a:r>
                      <a:rPr lang="en-US" baseline="0"/>
                      <a:t>
2%</a:t>
                    </a:r>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974-46A0-858D-F52C5E32A122}"/>
                </c:ext>
              </c:extLst>
            </c:dLbl>
            <c:dLbl>
              <c:idx val="3"/>
              <c:layout>
                <c:manualLayout>
                  <c:x val="8.1200487781493066E-2"/>
                  <c:y val="0.17386860255913389"/>
                </c:manualLayout>
              </c:layout>
              <c:numFmt formatCode="0%"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974-46A0-858D-F52C5E32A122}"/>
                </c:ext>
              </c:extLst>
            </c:dLbl>
            <c:dLbl>
              <c:idx val="4"/>
              <c:layout>
                <c:manualLayout>
                  <c:x val="1.5533803137621495E-3"/>
                  <c:y val="0.24760266311248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974-46A0-858D-F52C5E32A122}"/>
                </c:ext>
              </c:extLst>
            </c:dLbl>
            <c:dLbl>
              <c:idx val="5"/>
              <c:layout>
                <c:manualLayout>
                  <c:x val="5.1310688047555703E-2"/>
                  <c:y val="6.1450722021091801E-2"/>
                </c:manualLayout>
              </c:layout>
              <c:tx>
                <c:rich>
                  <a:bodyPr/>
                  <a:lstStyle/>
                  <a:p>
                    <a:fld id="{14338366-B125-4302-8A0C-7D89BC4C80CC}" type="CATEGORYNAME">
                      <a:rPr lang="en-US"/>
                      <a:pPr/>
                      <a:t>[CATEGORY NAME]</a:t>
                    </a:fld>
                    <a:r>
                      <a:rPr lang="en-US" baseline="0"/>
                      <a:t>
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974-46A0-858D-F52C5E32A122}"/>
                </c:ext>
              </c:extLst>
            </c:dLbl>
            <c:dLbl>
              <c:idx val="6"/>
              <c:layout>
                <c:manualLayout>
                  <c:x val="3.9414422512254459E-2"/>
                  <c:y val="-9.3370681605985508E-4"/>
                </c:manualLayout>
              </c:layout>
              <c:tx>
                <c:rich>
                  <a:bodyPr/>
                  <a:lstStyle/>
                  <a:p>
                    <a:fld id="{4871CE51-E27B-4047-AB3D-FAD512B36448}" type="CATEGORYNAME">
                      <a:rPr lang="en-US"/>
                      <a:pPr/>
                      <a:t>[CATEGORY NAME]</a:t>
                    </a:fld>
                    <a:r>
                      <a:rPr lang="en-US" baseline="0"/>
                      <a:t>
38%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974-46A0-858D-F52C5E32A122}"/>
                </c:ext>
              </c:extLst>
            </c:dLbl>
            <c:dLbl>
              <c:idx val="7"/>
              <c:layout>
                <c:manualLayout>
                  <c:x val="-6.2388241709512342E-2"/>
                  <c:y val="2.4457867136355758E-2"/>
                </c:manualLayout>
              </c:layout>
              <c:numFmt formatCode="0%"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974-46A0-858D-F52C5E32A122}"/>
                </c:ext>
              </c:extLst>
            </c:dLbl>
            <c:dLbl>
              <c:idx val="8"/>
              <c:layout>
                <c:manualLayout>
                  <c:x val="-5.4515574251848657E-2"/>
                  <c:y val="6.848513683688698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974-46A0-858D-F52C5E32A122}"/>
                </c:ext>
              </c:extLst>
            </c:dLbl>
            <c:dLbl>
              <c:idx val="9"/>
              <c:layout>
                <c:manualLayout>
                  <c:x val="-0.2061973417706349"/>
                  <c:y val="-3.4016966366599143E-2"/>
                </c:manualLayout>
              </c:layout>
              <c:tx>
                <c:rich>
                  <a:bodyPr/>
                  <a:lstStyle/>
                  <a:p>
                    <a:fld id="{435623D8-328B-4B87-AAF4-2F80D91453B2}" type="CATEGORYNAME">
                      <a:rPr lang="en-US"/>
                      <a:pPr/>
                      <a:t>[CATEGORY NAME]</a:t>
                    </a:fld>
                    <a:r>
                      <a:rPr lang="en-US" baseline="0"/>
                      <a:t>
15%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974-46A0-858D-F52C5E32A122}"/>
                </c:ext>
              </c:extLst>
            </c:dLbl>
            <c:dLbl>
              <c:idx val="10"/>
              <c:layout>
                <c:manualLayout>
                  <c:x val="-0.12115512530111819"/>
                  <c:y val="-0.1153502870964658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974-46A0-858D-F52C5E32A122}"/>
                </c:ext>
              </c:extLst>
            </c:dLbl>
            <c:dLbl>
              <c:idx val="11"/>
              <c:layout>
                <c:manualLayout>
                  <c:x val="-0.10978858807032689"/>
                  <c:y val="-0.152074478085197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F974-46A0-858D-F52C5E32A122}"/>
                </c:ext>
              </c:extLst>
            </c:dLbl>
            <c:dLbl>
              <c:idx val="12"/>
              <c:layout>
                <c:manualLayout>
                  <c:x val="2.5713395414614271E-3"/>
                  <c:y val="-0.267738801557368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F974-46A0-858D-F52C5E32A122}"/>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41'!$A$6:$A$18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41'!$B$6:$B$18</c:f>
              <c:numCache>
                <c:formatCode>General</c:formatCode>
                <c:ptCount val="13"/>
                <c:pt idx="0">
                  <c:v>0</c:v>
                </c:pt>
                <c:pt idx="1">
                  <c:v>2</c:v>
                </c:pt>
                <c:pt idx="2">
                  <c:v>1</c:v>
                </c:pt>
                <c:pt idx="3">
                  <c:v>0</c:v>
                </c:pt>
                <c:pt idx="4">
                  <c:v>0</c:v>
                </c:pt>
                <c:pt idx="5">
                  <c:v>0</c:v>
                </c:pt>
                <c:pt idx="6">
                  <c:v>18</c:v>
                </c:pt>
                <c:pt idx="7">
                  <c:v>0</c:v>
                </c:pt>
                <c:pt idx="8">
                  <c:v>10</c:v>
                </c:pt>
                <c:pt idx="9">
                  <c:v>7</c:v>
                </c:pt>
                <c:pt idx="10">
                  <c:v>1</c:v>
                </c:pt>
                <c:pt idx="11">
                  <c:v>9</c:v>
                </c:pt>
                <c:pt idx="12">
                  <c:v>0</c:v>
                </c:pt>
              </c:numCache>
            </c:numRef>
          </c:val>
          <c:extLst>
            <c:ext xmlns:c16="http://schemas.microsoft.com/office/drawing/2014/chart" uri="{C3380CC4-5D6E-409C-BE32-E72D297353CC}">
              <c16:uniqueId val="{0000001A-F974-46A0-858D-F52C5E32A122}"/>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41'!$A$6:$A$18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41'!$C$6:$C$18</c:f>
              <c:numCache>
                <c:formatCode>0%</c:formatCode>
                <c:ptCount val="13"/>
                <c:pt idx="0">
                  <c:v>0</c:v>
                </c:pt>
                <c:pt idx="1">
                  <c:v>0.04</c:v>
                </c:pt>
                <c:pt idx="2">
                  <c:v>0.02</c:v>
                </c:pt>
                <c:pt idx="3">
                  <c:v>0</c:v>
                </c:pt>
                <c:pt idx="4">
                  <c:v>0</c:v>
                </c:pt>
                <c:pt idx="5">
                  <c:v>0</c:v>
                </c:pt>
                <c:pt idx="6">
                  <c:v>0.38</c:v>
                </c:pt>
                <c:pt idx="7">
                  <c:v>0</c:v>
                </c:pt>
                <c:pt idx="8">
                  <c:v>0.21</c:v>
                </c:pt>
                <c:pt idx="9">
                  <c:v>0.15</c:v>
                </c:pt>
                <c:pt idx="10">
                  <c:v>0.02</c:v>
                </c:pt>
                <c:pt idx="11">
                  <c:v>0.19</c:v>
                </c:pt>
                <c:pt idx="12">
                  <c:v>0</c:v>
                </c:pt>
              </c:numCache>
            </c:numRef>
          </c:val>
          <c:extLst>
            <c:ext xmlns:c16="http://schemas.microsoft.com/office/drawing/2014/chart" uri="{C3380CC4-5D6E-409C-BE32-E72D297353CC}">
              <c16:uniqueId val="{0000001B-F974-46A0-858D-F52C5E32A122}"/>
            </c:ext>
          </c:extLst>
        </c:ser>
        <c:dLbls>
          <c:showLegendKey val="0"/>
          <c:showVal val="0"/>
          <c:showCatName val="1"/>
          <c:showSerName val="0"/>
          <c:showPercent val="1"/>
          <c:showBubbleSize val="0"/>
          <c:showLeaderLines val="1"/>
        </c:dLbls>
        <c:firstSliceAng val="51"/>
      </c:pieChart>
    </c:plotArea>
    <c:plotVisOnly val="1"/>
    <c:dispBlanksAs val="gap"/>
    <c:showDLblsOverMax val="0"/>
  </c:chart>
  <c:spPr>
    <a:noFill/>
    <a:ln>
      <a:noFill/>
    </a:ln>
  </c:sp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266828996086866"/>
          <c:y val="1.5273490813648294E-2"/>
          <c:w val="0.70467810008961573"/>
          <c:h val="0.94016727909011377"/>
        </c:manualLayout>
      </c:layout>
      <c:bar3DChart>
        <c:barDir val="bar"/>
        <c:grouping val="clustered"/>
        <c:varyColors val="0"/>
        <c:ser>
          <c:idx val="0"/>
          <c:order val="0"/>
          <c:spPr>
            <a:solidFill>
              <a:srgbClr val="A16BB1"/>
            </a:solidFill>
          </c:spPr>
          <c:invertIfNegative val="0"/>
          <c:cat>
            <c:strRef>
              <c:f>'slide 46'!$A$6:$A$39</c:f>
              <c:strCache>
                <c:ptCount val="34"/>
                <c:pt idx="0">
                  <c:v>China</c:v>
                </c:pt>
                <c:pt idx="1">
                  <c:v>United Kingdom</c:v>
                </c:pt>
                <c:pt idx="2">
                  <c:v>Germany</c:v>
                </c:pt>
                <c:pt idx="3">
                  <c:v>Japan</c:v>
                </c:pt>
                <c:pt idx="4">
                  <c:v>Canada</c:v>
                </c:pt>
                <c:pt idx="5">
                  <c:v>Ireland</c:v>
                </c:pt>
                <c:pt idx="6">
                  <c:v>Australia</c:v>
                </c:pt>
                <c:pt idx="7">
                  <c:v>Switzerland</c:v>
                </c:pt>
                <c:pt idx="8">
                  <c:v>France</c:v>
                </c:pt>
                <c:pt idx="9">
                  <c:v>Brazil</c:v>
                </c:pt>
                <c:pt idx="10">
                  <c:v>Denmark</c:v>
                </c:pt>
                <c:pt idx="11">
                  <c:v>Mexico</c:v>
                </c:pt>
                <c:pt idx="12">
                  <c:v>Netherlands</c:v>
                </c:pt>
                <c:pt idx="13">
                  <c:v>Russia</c:v>
                </c:pt>
                <c:pt idx="14">
                  <c:v>South Korea</c:v>
                </c:pt>
                <c:pt idx="15">
                  <c:v>Sweden</c:v>
                </c:pt>
                <c:pt idx="16">
                  <c:v>Georgia</c:v>
                </c:pt>
                <c:pt idx="17">
                  <c:v>India</c:v>
                </c:pt>
                <c:pt idx="18">
                  <c:v>Israel</c:v>
                </c:pt>
                <c:pt idx="19">
                  <c:v>Italy</c:v>
                </c:pt>
                <c:pt idx="20">
                  <c:v>Singapore</c:v>
                </c:pt>
                <c:pt idx="21">
                  <c:v>Argentina</c:v>
                </c:pt>
                <c:pt idx="22">
                  <c:v>Chile</c:v>
                </c:pt>
                <c:pt idx="23">
                  <c:v>Greece</c:v>
                </c:pt>
                <c:pt idx="24">
                  <c:v>Hong Kong</c:v>
                </c:pt>
                <c:pt idx="25">
                  <c:v>Jordan</c:v>
                </c:pt>
                <c:pt idx="26">
                  <c:v>North American Countries, Other</c:v>
                </c:pt>
                <c:pt idx="27">
                  <c:v>Norway</c:v>
                </c:pt>
                <c:pt idx="28">
                  <c:v>Qatar</c:v>
                </c:pt>
                <c:pt idx="29">
                  <c:v>Saudi Arabia</c:v>
                </c:pt>
                <c:pt idx="30">
                  <c:v>Serbia</c:v>
                </c:pt>
                <c:pt idx="31">
                  <c:v>South American Countries, Other</c:v>
                </c:pt>
                <c:pt idx="32">
                  <c:v>Taiwan</c:v>
                </c:pt>
                <c:pt idx="33">
                  <c:v>United Arab Emirates</c:v>
                </c:pt>
              </c:strCache>
            </c:strRef>
          </c:cat>
          <c:val>
            <c:numRef>
              <c:f>'slide 46'!$B$6:$B$39</c:f>
              <c:numCache>
                <c:formatCode>General</c:formatCode>
                <c:ptCount val="34"/>
                <c:pt idx="0">
                  <c:v>34</c:v>
                </c:pt>
                <c:pt idx="1">
                  <c:v>19</c:v>
                </c:pt>
                <c:pt idx="2">
                  <c:v>14</c:v>
                </c:pt>
                <c:pt idx="3">
                  <c:v>12</c:v>
                </c:pt>
                <c:pt idx="4">
                  <c:v>7</c:v>
                </c:pt>
                <c:pt idx="5">
                  <c:v>6</c:v>
                </c:pt>
                <c:pt idx="6">
                  <c:v>5</c:v>
                </c:pt>
                <c:pt idx="7">
                  <c:v>5</c:v>
                </c:pt>
                <c:pt idx="8">
                  <c:v>4</c:v>
                </c:pt>
                <c:pt idx="9">
                  <c:v>3</c:v>
                </c:pt>
                <c:pt idx="10">
                  <c:v>3</c:v>
                </c:pt>
                <c:pt idx="11">
                  <c:v>3</c:v>
                </c:pt>
                <c:pt idx="12">
                  <c:v>3</c:v>
                </c:pt>
                <c:pt idx="13">
                  <c:v>3</c:v>
                </c:pt>
                <c:pt idx="14">
                  <c:v>3</c:v>
                </c:pt>
                <c:pt idx="15">
                  <c:v>3</c:v>
                </c:pt>
                <c:pt idx="16">
                  <c:v>2</c:v>
                </c:pt>
                <c:pt idx="17">
                  <c:v>2</c:v>
                </c:pt>
                <c:pt idx="18">
                  <c:v>2</c:v>
                </c:pt>
                <c:pt idx="19">
                  <c:v>2</c:v>
                </c:pt>
                <c:pt idx="20">
                  <c:v>2</c:v>
                </c:pt>
                <c:pt idx="21">
                  <c:v>1</c:v>
                </c:pt>
                <c:pt idx="22">
                  <c:v>1</c:v>
                </c:pt>
                <c:pt idx="23">
                  <c:v>1</c:v>
                </c:pt>
                <c:pt idx="24">
                  <c:v>1</c:v>
                </c:pt>
                <c:pt idx="25">
                  <c:v>1</c:v>
                </c:pt>
                <c:pt idx="26">
                  <c:v>1</c:v>
                </c:pt>
                <c:pt idx="27">
                  <c:v>1</c:v>
                </c:pt>
                <c:pt idx="28">
                  <c:v>1</c:v>
                </c:pt>
                <c:pt idx="29">
                  <c:v>1</c:v>
                </c:pt>
                <c:pt idx="30">
                  <c:v>1</c:v>
                </c:pt>
                <c:pt idx="31">
                  <c:v>1</c:v>
                </c:pt>
                <c:pt idx="32">
                  <c:v>1</c:v>
                </c:pt>
                <c:pt idx="33">
                  <c:v>1</c:v>
                </c:pt>
              </c:numCache>
            </c:numRef>
          </c:val>
          <c:extLst>
            <c:ext xmlns:c16="http://schemas.microsoft.com/office/drawing/2014/chart" uri="{C3380CC4-5D6E-409C-BE32-E72D297353CC}">
              <c16:uniqueId val="{00000000-EA3A-4272-9543-5BB7F66C886F}"/>
            </c:ext>
          </c:extLst>
        </c:ser>
        <c:dLbls>
          <c:showLegendKey val="0"/>
          <c:showVal val="0"/>
          <c:showCatName val="0"/>
          <c:showSerName val="0"/>
          <c:showPercent val="0"/>
          <c:showBubbleSize val="0"/>
        </c:dLbls>
        <c:gapWidth val="151"/>
        <c:gapDepth val="152"/>
        <c:shape val="box"/>
        <c:axId val="234951456"/>
        <c:axId val="234951848"/>
        <c:axId val="0"/>
      </c:bar3DChart>
      <c:catAx>
        <c:axId val="234951456"/>
        <c:scaling>
          <c:orientation val="minMax"/>
        </c:scaling>
        <c:delete val="0"/>
        <c:axPos val="l"/>
        <c:numFmt formatCode="General" sourceLinked="0"/>
        <c:majorTickMark val="out"/>
        <c:minorTickMark val="none"/>
        <c:tickLblPos val="nextTo"/>
        <c:txPr>
          <a:bodyPr rot="0" vert="horz"/>
          <a:lstStyle/>
          <a:p>
            <a:pPr>
              <a:defRPr sz="900" b="0" i="0" u="none" strike="noStrike" baseline="0">
                <a:solidFill>
                  <a:srgbClr val="000000"/>
                </a:solidFill>
                <a:latin typeface="+mn-lt"/>
                <a:ea typeface="Arial"/>
                <a:cs typeface="Arial"/>
              </a:defRPr>
            </a:pPr>
            <a:endParaRPr lang="en-US"/>
          </a:p>
        </c:txPr>
        <c:crossAx val="234951848"/>
        <c:crosses val="autoZero"/>
        <c:auto val="0"/>
        <c:lblAlgn val="ctr"/>
        <c:lblOffset val="100"/>
        <c:tickLblSkip val="1"/>
        <c:noMultiLvlLbl val="0"/>
      </c:catAx>
      <c:valAx>
        <c:axId val="234951848"/>
        <c:scaling>
          <c:orientation val="minMax"/>
          <c:max val="38"/>
          <c:min val="0"/>
        </c:scaling>
        <c:delete val="0"/>
        <c:axPos val="b"/>
        <c:majorGridlines/>
        <c:numFmt formatCode="General" sourceLinked="1"/>
        <c:majorTickMark val="out"/>
        <c:minorTickMark val="none"/>
        <c:tickLblPos val="nextTo"/>
        <c:txPr>
          <a:bodyPr rot="0" vert="horz"/>
          <a:lstStyle/>
          <a:p>
            <a:pPr>
              <a:defRPr sz="900" b="0" i="0" u="none" strike="noStrike" baseline="0">
                <a:solidFill>
                  <a:srgbClr val="000000"/>
                </a:solidFill>
                <a:latin typeface="+mn-lt"/>
                <a:ea typeface="Arial"/>
                <a:cs typeface="Arial"/>
              </a:defRPr>
            </a:pPr>
            <a:endParaRPr lang="en-US"/>
          </a:p>
        </c:txPr>
        <c:crossAx val="234951456"/>
        <c:crosses val="autoZero"/>
        <c:crossBetween val="between"/>
        <c:majorUnit val="2"/>
        <c:minorUnit val="1"/>
      </c:valAx>
      <c:spPr>
        <a:noFill/>
        <a:ln w="25400">
          <a:no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spPr>
    <a:noFill/>
    <a:ln>
      <a:noFill/>
    </a:ln>
  </c:sp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spPr>
    <a:noFill/>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b="1">
                <a:effectLst/>
              </a:rPr>
              <a:t>Percentage of </a:t>
            </a:r>
            <a:r>
              <a:rPr lang="en-US" sz="1200" b="1" i="0" u="none" strike="noStrike" baseline="0">
                <a:effectLst/>
              </a:rPr>
              <a:t>Persons With Disabilities </a:t>
            </a:r>
            <a:r>
              <a:rPr lang="en-US" sz="1200" b="1">
                <a:effectLst/>
              </a:rPr>
              <a:t>Personnel in ERCs vs. Percentage of </a:t>
            </a:r>
            <a:br>
              <a:rPr lang="en-US" sz="1200" b="1">
                <a:effectLst/>
              </a:rPr>
            </a:br>
            <a:r>
              <a:rPr lang="en-US" sz="1200" b="1" i="0" u="none" strike="noStrike" baseline="0">
                <a:effectLst/>
              </a:rPr>
              <a:t>Persons With Disabilities </a:t>
            </a: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9.0151397016613399E-2"/>
          <c:y val="0.1254760893477527"/>
          <c:w val="0.89436241035702957"/>
          <c:h val="0.53242896505156767"/>
        </c:manualLayout>
      </c:layout>
      <c:barChart>
        <c:barDir val="col"/>
        <c:grouping val="clustered"/>
        <c:varyColors val="0"/>
        <c:ser>
          <c:idx val="0"/>
          <c:order val="0"/>
          <c:tx>
            <c:strRef>
              <c:f>'slide 13'!$A$3:$F$3</c:f>
              <c:strCache>
                <c:ptCount val="6"/>
                <c:pt idx="0">
                  <c:v>Percentage of persons with disabilities in ERCs</c:v>
                </c:pt>
              </c:strCache>
            </c:strRef>
          </c:tx>
          <c:spPr>
            <a:solidFill>
              <a:srgbClr val="C7A6D0"/>
            </a:solidFill>
          </c:spPr>
          <c:invertIfNegative val="0"/>
          <c:dLbls>
            <c:dLbl>
              <c:idx val="0"/>
              <c:layout>
                <c:manualLayout>
                  <c:x val="1.4529589192133455E-3"/>
                  <c:y val="8.31642045058593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36-4829-8CFD-10FD5A4B68E6}"/>
                </c:ext>
              </c:extLst>
            </c:dLbl>
            <c:dLbl>
              <c:idx val="1"/>
              <c:layout>
                <c:manualLayout>
                  <c:x val="1.3319393496682067E-17"/>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36-4829-8CFD-10FD5A4B68E6}"/>
                </c:ext>
              </c:extLst>
            </c:dLbl>
            <c:dLbl>
              <c:idx val="2"/>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36-4829-8CFD-10FD5A4B68E6}"/>
                </c:ext>
              </c:extLst>
            </c:dLbl>
            <c:dLbl>
              <c:idx val="3"/>
              <c:layout>
                <c:manualLayout>
                  <c:x val="-1.4530415305584359E-3"/>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36-4829-8CFD-10FD5A4B68E6}"/>
                </c:ext>
              </c:extLst>
            </c:dLbl>
            <c:dLbl>
              <c:idx val="4"/>
              <c:layout>
                <c:manualLayout>
                  <c:x val="-1.4531559432773775E-3"/>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36-4829-8CFD-10FD5A4B68E6}"/>
                </c:ext>
              </c:extLst>
            </c:dLbl>
            <c:dLbl>
              <c:idx val="5"/>
              <c:layout>
                <c:manualLayout>
                  <c:x val="2.6638786993364135E-17"/>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36-4829-8CFD-10FD5A4B68E6}"/>
                </c:ext>
              </c:extLst>
            </c:dLbl>
            <c:dLbl>
              <c:idx val="6"/>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36-4829-8CFD-10FD5A4B68E6}"/>
                </c:ext>
              </c:extLst>
            </c:dLbl>
            <c:dLbl>
              <c:idx val="7"/>
              <c:layout>
                <c:manualLayout>
                  <c:x val="-5.3197305905110744E-17"/>
                  <c:y val="8.2987551867218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36-4829-8CFD-10FD5A4B68E6}"/>
                </c:ext>
              </c:extLst>
            </c:dLbl>
            <c:dLbl>
              <c:idx val="8"/>
              <c:layout>
                <c:manualLayout>
                  <c:x val="-5.3197305905110744E-17"/>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36-4829-8CFD-10FD5A4B68E6}"/>
                </c:ext>
              </c:extLst>
            </c:dLbl>
            <c:dLbl>
              <c:idx val="9"/>
              <c:layout>
                <c:manualLayout>
                  <c:x val="5.3197305905110744E-17"/>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36-4829-8CFD-10FD5A4B68E6}"/>
                </c:ext>
              </c:extLst>
            </c:dLbl>
            <c:dLbl>
              <c:idx val="10"/>
              <c:layout>
                <c:manualLayout>
                  <c:x val="-1.408933308366527E-3"/>
                  <c:y val="8.78193050547336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36-4829-8CFD-10FD5A4B68E6}"/>
                </c:ext>
              </c:extLst>
            </c:dLbl>
            <c:dLbl>
              <c:idx val="11"/>
              <c:layout>
                <c:manualLayout>
                  <c:x val="-1.4530415305584359E-3"/>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36-4829-8CFD-10FD5A4B68E6}"/>
                </c:ext>
              </c:extLst>
            </c:dLbl>
            <c:dLbl>
              <c:idx val="12"/>
              <c:layout>
                <c:manualLayout>
                  <c:x val="-5.4541784835647647E-17"/>
                  <c:y val="5.0314475375521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36-4829-8CFD-10FD5A4B68E6}"/>
                </c:ext>
              </c:extLst>
            </c:dLbl>
            <c:dLbl>
              <c:idx val="13"/>
              <c:layout>
                <c:manualLayout>
                  <c:x val="0"/>
                  <c:y val="3.267226451465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36-4829-8CFD-10FD5A4B68E6}"/>
                </c:ext>
              </c:extLst>
            </c:dLbl>
            <c:dLbl>
              <c:idx val="14"/>
              <c:layout>
                <c:manualLayout>
                  <c:x val="0"/>
                  <c:y val="8.31642045058593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36-4829-8CFD-10FD5A4B68E6}"/>
                </c:ext>
              </c:extLst>
            </c:dLbl>
            <c:dLbl>
              <c:idx val="1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36-4829-8CFD-10FD5A4B68E6}"/>
                </c:ext>
              </c:extLst>
            </c:dLbl>
            <c:dLbl>
              <c:idx val="16"/>
              <c:layout>
                <c:manualLayout>
                  <c:x val="0"/>
                  <c:y val="6.5344529029306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36-4829-8CFD-10FD5A4B68E6}"/>
                </c:ext>
              </c:extLst>
            </c:dLbl>
            <c:dLbl>
              <c:idx val="17"/>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36-4829-8CFD-10FD5A4B68E6}"/>
                </c:ext>
              </c:extLst>
            </c:dLbl>
            <c:dLbl>
              <c:idx val="18"/>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236-4829-8CFD-10FD5A4B68E6}"/>
                </c:ext>
              </c:extLst>
            </c:dLbl>
            <c:dLbl>
              <c:idx val="19"/>
              <c:layout>
                <c:manualLayout>
                  <c:x val="0"/>
                  <c:y val="7.797780464163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236-4829-8CFD-10FD5A4B68E6}"/>
                </c:ext>
              </c:extLst>
            </c:dLbl>
            <c:dLbl>
              <c:idx val="20"/>
              <c:layout>
                <c:manualLayout>
                  <c:x val="0"/>
                  <c:y val="9.050435085655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236-4829-8CFD-10FD5A4B68E6}"/>
                </c:ext>
              </c:extLst>
            </c:dLbl>
            <c:dLbl>
              <c:idx val="21"/>
              <c:layout>
                <c:manualLayout>
                  <c:x val="0"/>
                  <c:y val="8.2987551867218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236-4829-8CFD-10FD5A4B68E6}"/>
                </c:ext>
              </c:extLst>
            </c:dLbl>
            <c:dLbl>
              <c:idx val="22"/>
              <c:layout>
                <c:manualLayout>
                  <c:x val="-1.0594843732009833E-16"/>
                  <c:y val="8.31642045058603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236-4829-8CFD-10FD5A4B68E6}"/>
                </c:ext>
              </c:extLst>
            </c:dLbl>
            <c:dLbl>
              <c:idx val="23"/>
              <c:layout>
                <c:manualLayout>
                  <c:x val="0"/>
                  <c:y val="8.44098844490911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236-4829-8CFD-10FD5A4B68E6}"/>
                </c:ext>
              </c:extLst>
            </c:dLbl>
            <c:dLbl>
              <c:idx val="24"/>
              <c:layout>
                <c:manualLayout>
                  <c:x val="0"/>
                  <c:y val="5.35477233290439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236-4829-8CFD-10FD5A4B68E6}"/>
                </c:ext>
              </c:extLst>
            </c:dLbl>
            <c:dLbl>
              <c:idx val="25"/>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236-4829-8CFD-10FD5A4B68E6}"/>
                </c:ext>
              </c:extLst>
            </c:dLbl>
            <c:dLbl>
              <c:idx val="26"/>
              <c:layout>
                <c:manualLayout>
                  <c:x val="-1.0639461181022149E-16"/>
                  <c:y val="8.29875518672194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236-4829-8CFD-10FD5A4B68E6}"/>
                </c:ext>
              </c:extLst>
            </c:dLbl>
            <c:dLbl>
              <c:idx val="27"/>
              <c:layout>
                <c:manualLayout>
                  <c:x val="0"/>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236-4829-8CFD-10FD5A4B68E6}"/>
                </c:ext>
              </c:extLst>
            </c:dLbl>
            <c:dLbl>
              <c:idx val="28"/>
              <c:layout>
                <c:manualLayout>
                  <c:x val="1.4716441184786614E-3"/>
                  <c:y val="8.298755186722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236-4829-8CFD-10FD5A4B68E6}"/>
                </c:ext>
              </c:extLst>
            </c:dLbl>
            <c:dLbl>
              <c:idx val="29"/>
              <c:layout>
                <c:manualLayout>
                  <c:x val="1.0594843732009833E-16"/>
                  <c:y val="6.49917826979153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236-4829-8CFD-10FD5A4B68E6}"/>
                </c:ext>
              </c:extLst>
            </c:dLbl>
            <c:dLbl>
              <c:idx val="30"/>
              <c:layout>
                <c:manualLayout>
                  <c:x val="0"/>
                  <c:y val="6.24856895153977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236-4829-8CFD-10FD5A4B68E6}"/>
                </c:ext>
              </c:extLst>
            </c:dLbl>
            <c:dLbl>
              <c:idx val="31"/>
              <c:layout>
                <c:manualLayout>
                  <c:x val="-1.0594843732009833E-16"/>
                  <c:y val="8.2454361186459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236-4829-8CFD-10FD5A4B68E6}"/>
                </c:ext>
              </c:extLst>
            </c:dLbl>
            <c:dLbl>
              <c:idx val="32"/>
              <c:layout>
                <c:manualLayout>
                  <c:x val="-2.1189687464019667E-16"/>
                  <c:y val="8.2631822016309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236-4829-8CFD-10FD5A4B68E6}"/>
                </c:ext>
              </c:extLst>
            </c:dLbl>
            <c:dLbl>
              <c:idx val="33"/>
              <c:layout>
                <c:manualLayout>
                  <c:x val="-1.4530726804816835E-3"/>
                  <c:y val="8.2809282846160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236-4829-8CFD-10FD5A4B68E6}"/>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13'!$I$4:$AP$4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13'!$I$5:$AP$5</c:f>
              <c:numCache>
                <c:formatCode>0%</c:formatCode>
                <c:ptCount val="34"/>
                <c:pt idx="0">
                  <c:v>1.9704433E-2</c:v>
                </c:pt>
                <c:pt idx="1">
                  <c:v>1.8181817999999999E-2</c:v>
                </c:pt>
                <c:pt idx="2">
                  <c:v>7.7881620000000004E-3</c:v>
                </c:pt>
                <c:pt idx="3">
                  <c:v>1.3108613999999999E-2</c:v>
                </c:pt>
                <c:pt idx="4">
                  <c:v>1.5748030999999999E-2</c:v>
                </c:pt>
                <c:pt idx="5">
                  <c:v>2.1551724000000001E-2</c:v>
                </c:pt>
                <c:pt idx="7">
                  <c:v>7.462687E-3</c:v>
                </c:pt>
                <c:pt idx="8">
                  <c:v>9.9009900000000001E-3</c:v>
                </c:pt>
                <c:pt idx="9">
                  <c:v>0</c:v>
                </c:pt>
                <c:pt idx="10">
                  <c:v>0</c:v>
                </c:pt>
                <c:pt idx="11">
                  <c:v>2.5316456000000001E-2</c:v>
                </c:pt>
                <c:pt idx="12">
                  <c:v>3.5087719000000003E-2</c:v>
                </c:pt>
                <c:pt idx="14">
                  <c:v>5.217391E-3</c:v>
                </c:pt>
                <c:pt idx="15">
                  <c:v>1.1194030000000001E-2</c:v>
                </c:pt>
                <c:pt idx="16">
                  <c:v>9.2421440000000007E-3</c:v>
                </c:pt>
                <c:pt idx="17">
                  <c:v>1.7857142999999999E-2</c:v>
                </c:pt>
                <c:pt idx="18">
                  <c:v>2.7722772E-2</c:v>
                </c:pt>
                <c:pt idx="19">
                  <c:v>2.6378896999999998E-2</c:v>
                </c:pt>
                <c:pt idx="21">
                  <c:v>2.4539877000000002E-2</c:v>
                </c:pt>
                <c:pt idx="22">
                  <c:v>2.189781E-2</c:v>
                </c:pt>
                <c:pt idx="23">
                  <c:v>2.4844720000000001E-2</c:v>
                </c:pt>
                <c:pt idx="24">
                  <c:v>1.2820513E-2</c:v>
                </c:pt>
                <c:pt idx="25">
                  <c:v>1.2269939000000001E-2</c:v>
                </c:pt>
                <c:pt idx="26">
                  <c:v>1.9230769000000002E-2</c:v>
                </c:pt>
                <c:pt idx="28">
                  <c:v>2.259887E-2</c:v>
                </c:pt>
                <c:pt idx="29">
                  <c:v>2.0316027E-2</c:v>
                </c:pt>
                <c:pt idx="30">
                  <c:v>1.8749999999999999E-2</c:v>
                </c:pt>
                <c:pt idx="31">
                  <c:v>1.8080668000000001E-2</c:v>
                </c:pt>
                <c:pt idx="32">
                  <c:v>2.5609756000000001E-2</c:v>
                </c:pt>
                <c:pt idx="33">
                  <c:v>2.5936599000000001E-2</c:v>
                </c:pt>
              </c:numCache>
            </c:numRef>
          </c:val>
          <c:extLst>
            <c:ext xmlns:c16="http://schemas.microsoft.com/office/drawing/2014/chart" uri="{C3380CC4-5D6E-409C-BE32-E72D297353CC}">
              <c16:uniqueId val="{00000022-A236-4829-8CFD-10FD5A4B68E6}"/>
            </c:ext>
          </c:extLst>
        </c:ser>
        <c:dLbls>
          <c:showLegendKey val="0"/>
          <c:showVal val="0"/>
          <c:showCatName val="0"/>
          <c:showSerName val="0"/>
          <c:showPercent val="0"/>
          <c:showBubbleSize val="0"/>
        </c:dLbls>
        <c:gapWidth val="9"/>
        <c:overlap val="-1"/>
        <c:axId val="218690664"/>
        <c:axId val="218691056"/>
      </c:barChart>
      <c:lineChart>
        <c:grouping val="standard"/>
        <c:varyColors val="0"/>
        <c:ser>
          <c:idx val="2"/>
          <c:order val="1"/>
          <c:tx>
            <c:strRef>
              <c:f>'slide 13'!$A$14</c:f>
              <c:strCache>
                <c:ptCount val="1"/>
                <c:pt idx="0">
                  <c:v>Percentage of persons with disabilities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13'!$I$4:$AP$4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13'!$I$6:$AP$6</c:f>
              <c:numCache>
                <c:formatCode>0%</c:formatCode>
                <c:ptCount val="34"/>
                <c:pt idx="3">
                  <c:v>9.6000000000000002E-2</c:v>
                </c:pt>
                <c:pt idx="30">
                  <c:v>0.19700000000000001</c:v>
                </c:pt>
              </c:numCache>
            </c:numRef>
          </c:val>
          <c:smooth val="0"/>
          <c:extLst>
            <c:ext xmlns:c16="http://schemas.microsoft.com/office/drawing/2014/chart" uri="{C3380CC4-5D6E-409C-BE32-E72D297353CC}">
              <c16:uniqueId val="{00000023-A236-4829-8CFD-10FD5A4B68E6}"/>
            </c:ext>
          </c:extLst>
        </c:ser>
        <c:dLbls>
          <c:showLegendKey val="0"/>
          <c:showVal val="0"/>
          <c:showCatName val="0"/>
          <c:showSerName val="0"/>
          <c:showPercent val="0"/>
          <c:showBubbleSize val="0"/>
        </c:dLbls>
        <c:marker val="1"/>
        <c:smooth val="0"/>
        <c:axId val="218690664"/>
        <c:axId val="218691056"/>
      </c:lineChart>
      <c:catAx>
        <c:axId val="218690664"/>
        <c:scaling>
          <c:orientation val="minMax"/>
        </c:scaling>
        <c:delete val="0"/>
        <c:axPos val="b"/>
        <c:numFmt formatCode="General" sourceLinked="1"/>
        <c:majorTickMark val="out"/>
        <c:minorTickMark val="none"/>
        <c:tickLblPos val="nextTo"/>
        <c:txPr>
          <a:bodyPr rot="-2700000"/>
          <a:lstStyle/>
          <a:p>
            <a:pPr>
              <a:defRPr/>
            </a:pPr>
            <a:endParaRPr lang="en-US"/>
          </a:p>
        </c:txPr>
        <c:crossAx val="218691056"/>
        <c:crosses val="autoZero"/>
        <c:auto val="1"/>
        <c:lblAlgn val="ctr"/>
        <c:lblOffset val="100"/>
        <c:noMultiLvlLbl val="0"/>
      </c:catAx>
      <c:valAx>
        <c:axId val="218691056"/>
        <c:scaling>
          <c:orientation val="minMax"/>
          <c:max val="0.2"/>
          <c:min val="0"/>
        </c:scaling>
        <c:delete val="0"/>
        <c:axPos val="l"/>
        <c:majorGridlines>
          <c:spPr>
            <a:ln>
              <a:prstDash val="sysDash"/>
            </a:ln>
          </c:spPr>
        </c:majorGridlines>
        <c:title>
          <c:tx>
            <c:rich>
              <a:bodyPr rot="-5400000" vert="horz"/>
              <a:lstStyle/>
              <a:p>
                <a:pPr>
                  <a:defRPr sz="1200"/>
                </a:pPr>
                <a:r>
                  <a:rPr lang="en-US" sz="1200"/>
                  <a:t>Percentage of </a:t>
                </a:r>
                <a:br>
                  <a:rPr lang="en-US" sz="1200"/>
                </a:br>
                <a:r>
                  <a:rPr lang="en-US" sz="1200" b="1" i="0" u="none" strike="noStrike" baseline="0">
                    <a:effectLst/>
                  </a:rPr>
                  <a:t>Persons With Disabilities </a:t>
                </a:r>
                <a:endParaRPr lang="en-US" sz="1200"/>
              </a:p>
            </c:rich>
          </c:tx>
          <c:layout>
            <c:manualLayout>
              <c:xMode val="edge"/>
              <c:yMode val="edge"/>
              <c:x val="3.1758815784588404E-5"/>
              <c:y val="0.23489811698848853"/>
            </c:manualLayout>
          </c:layout>
          <c:overlay val="0"/>
        </c:title>
        <c:numFmt formatCode="0%" sourceLinked="0"/>
        <c:majorTickMark val="out"/>
        <c:minorTickMark val="none"/>
        <c:tickLblPos val="nextTo"/>
        <c:crossAx val="218690664"/>
        <c:crosses val="autoZero"/>
        <c:crossBetween val="between"/>
        <c:majorUnit val="5.000000000000001E-2"/>
      </c:valAx>
    </c:plotArea>
    <c:legend>
      <c:legendPos val="r"/>
      <c:layout>
        <c:manualLayout>
          <c:xMode val="edge"/>
          <c:yMode val="edge"/>
          <c:x val="6.683311484867438E-2"/>
          <c:y val="0.81341632088520066"/>
          <c:w val="0.62047758176038659"/>
          <c:h val="8.8710643534703384E-2"/>
        </c:manualLayout>
      </c:layout>
      <c:overlay val="0"/>
    </c:legend>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U.S. Citizen and Permanent Resident Personnel in ERCs vs. Percentage of </a:t>
            </a:r>
            <a:br>
              <a:rPr lang="en-US" sz="1200" b="1">
                <a:effectLst/>
              </a:rPr>
            </a:br>
            <a:r>
              <a:rPr lang="en-US" sz="1200" b="1" i="0" u="none" strike="noStrike" baseline="0">
                <a:effectLst/>
              </a:rPr>
              <a:t>U.S. Citizens and Permanent Residents </a:t>
            </a: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9.4608838391242608E-2"/>
          <c:y val="0.12547603116150827"/>
          <c:w val="0.88540552530700756"/>
          <c:h val="0.53242896505156767"/>
        </c:manualLayout>
      </c:layout>
      <c:barChart>
        <c:barDir val="col"/>
        <c:grouping val="clustered"/>
        <c:varyColors val="0"/>
        <c:ser>
          <c:idx val="0"/>
          <c:order val="0"/>
          <c:tx>
            <c:strRef>
              <c:f>'slide 14'!$A$3:$F$3</c:f>
              <c:strCache>
                <c:ptCount val="6"/>
                <c:pt idx="0">
                  <c:v>Percentage of U.S. citizens and permanent residents in ERCs</c:v>
                </c:pt>
              </c:strCache>
            </c:strRef>
          </c:tx>
          <c:spPr>
            <a:solidFill>
              <a:srgbClr val="E6B9B8"/>
            </a:solidFill>
          </c:spPr>
          <c:invertIfNegative val="0"/>
          <c:dLbls>
            <c:dLbl>
              <c:idx val="0"/>
              <c:layout>
                <c:manualLayout>
                  <c:x val="0"/>
                  <c:y val="8.1624897173474635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8B-471D-8ECA-9D7F47B9595B}"/>
                </c:ext>
              </c:extLst>
            </c:dLbl>
            <c:dLbl>
              <c:idx val="1"/>
              <c:layout>
                <c:manualLayout>
                  <c:x val="-1.3313813760020908E-17"/>
                  <c:y val="5.5733128715221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B-471D-8ECA-9D7F47B9595B}"/>
                </c:ext>
              </c:extLst>
            </c:dLbl>
            <c:dLbl>
              <c:idx val="2"/>
              <c:layout>
                <c:manualLayout>
                  <c:x val="0"/>
                  <c:y val="8.2987551867219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8B-471D-8ECA-9D7F47B9595B}"/>
                </c:ext>
              </c:extLst>
            </c:dLbl>
            <c:dLbl>
              <c:idx val="3"/>
              <c:layout>
                <c:manualLayout>
                  <c:x val="0"/>
                  <c:y val="5.5325034578146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8B-471D-8ECA-9D7F47B9595B}"/>
                </c:ext>
              </c:extLst>
            </c:dLbl>
            <c:dLbl>
              <c:idx val="4"/>
              <c:layout>
                <c:manualLayout>
                  <c:x val="-2.6983291179869873E-17"/>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8B-471D-8ECA-9D7F47B9595B}"/>
                </c:ext>
              </c:extLst>
            </c:dLbl>
            <c:dLbl>
              <c:idx val="5"/>
              <c:layout>
                <c:manualLayout>
                  <c:x val="0"/>
                  <c:y val="5.5325034578146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8B-471D-8ECA-9D7F47B9595B}"/>
                </c:ext>
              </c:extLst>
            </c:dLbl>
            <c:dLbl>
              <c:idx val="6"/>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8B-471D-8ECA-9D7F47B9595B}"/>
                </c:ext>
              </c:extLst>
            </c:dLbl>
            <c:dLbl>
              <c:idx val="7"/>
              <c:layout>
                <c:manualLayout>
                  <c:x val="0"/>
                  <c:y val="2.8070626600544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8B-471D-8ECA-9D7F47B9595B}"/>
                </c:ext>
              </c:extLst>
            </c:dLbl>
            <c:dLbl>
              <c:idx val="8"/>
              <c:layout>
                <c:manualLayout>
                  <c:x val="1.4524328249817912E-3"/>
                  <c:y val="-8.38059495334325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8B-471D-8ECA-9D7F47B9595B}"/>
                </c:ext>
              </c:extLst>
            </c:dLbl>
            <c:dLbl>
              <c:idx val="9"/>
              <c:layout>
                <c:manualLayout>
                  <c:x val="-5.325525504008363E-17"/>
                  <c:y val="4.081244858668622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8B-471D-8ECA-9D7F47B9595B}"/>
                </c:ext>
              </c:extLst>
            </c:dLbl>
            <c:dLbl>
              <c:idx val="10"/>
              <c:layout>
                <c:manualLayout>
                  <c:x val="3.751165091291693E-5"/>
                  <c:y val="-7.83862318985275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8B-471D-8ECA-9D7F47B9595B}"/>
                </c:ext>
              </c:extLst>
            </c:dLbl>
            <c:dLbl>
              <c:idx val="11"/>
              <c:layout>
                <c:manualLayout>
                  <c:x val="1.4524328249818446E-3"/>
                  <c:y val="1.116703196733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8B-471D-8ECA-9D7F47B9595B}"/>
                </c:ext>
              </c:extLst>
            </c:dLbl>
            <c:dLbl>
              <c:idx val="12"/>
              <c:layout>
                <c:manualLayout>
                  <c:x val="1.4536908376648998E-3"/>
                  <c:y val="1.335049796672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98B-471D-8ECA-9D7F47B9595B}"/>
                </c:ext>
              </c:extLst>
            </c:dLbl>
            <c:dLbl>
              <c:idx val="13"/>
              <c:layout>
                <c:manualLayout>
                  <c:x val="0"/>
                  <c:y val="-3.2694046024329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8B-471D-8ECA-9D7F47B9595B}"/>
                </c:ext>
              </c:extLst>
            </c:dLbl>
            <c:dLbl>
              <c:idx val="14"/>
              <c:layout>
                <c:manualLayout>
                  <c:x val="-5.325525504008363E-17"/>
                  <c:y val="-3.0714657370579105E-2"/>
                </c:manualLayout>
              </c:layout>
              <c:showLegendKey val="0"/>
              <c:showVal val="1"/>
              <c:showCatName val="0"/>
              <c:showSerName val="0"/>
              <c:showPercent val="0"/>
              <c:showBubbleSize val="0"/>
              <c:extLst>
                <c:ext xmlns:c15="http://schemas.microsoft.com/office/drawing/2012/chart" uri="{CE6537A1-D6FC-4f65-9D91-7224C49458BB}">
                  <c15:layout>
                    <c:manualLayout>
                      <c:w val="2.7754805948494742E-2"/>
                      <c:h val="3.9225449515905945E-2"/>
                    </c:manualLayout>
                  </c15:layout>
                </c:ext>
                <c:ext xmlns:c16="http://schemas.microsoft.com/office/drawing/2014/chart" uri="{C3380CC4-5D6E-409C-BE32-E72D297353CC}">
                  <c16:uniqueId val="{0000000E-998B-471D-8ECA-9D7F47B9595B}"/>
                </c:ext>
              </c:extLst>
            </c:dLbl>
            <c:dLbl>
              <c:idx val="15"/>
              <c:layout>
                <c:manualLayout>
                  <c:x val="1.4530046489286878E-3"/>
                  <c:y val="-2.760194170709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8B-471D-8ECA-9D7F47B9595B}"/>
                </c:ext>
              </c:extLst>
            </c:dLbl>
            <c:dLbl>
              <c:idx val="16"/>
              <c:layout>
                <c:manualLayout>
                  <c:x val="1.4524328249818446E-3"/>
                  <c:y val="-1.2687185966310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8B-471D-8ECA-9D7F47B9595B}"/>
                </c:ext>
              </c:extLst>
            </c:dLbl>
            <c:dLbl>
              <c:idx val="17"/>
              <c:layout>
                <c:manualLayout>
                  <c:x val="0"/>
                  <c:y val="-8.257938185816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8B-471D-8ECA-9D7F47B9595B}"/>
                </c:ext>
              </c:extLst>
            </c:dLbl>
            <c:dLbl>
              <c:idx val="18"/>
              <c:layout>
                <c:manualLayout>
                  <c:x val="0"/>
                  <c:y val="-1.3872063505925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98B-471D-8ECA-9D7F47B9595B}"/>
                </c:ext>
              </c:extLst>
            </c:dLbl>
            <c:dLbl>
              <c:idx val="19"/>
              <c:layout>
                <c:manualLayout>
                  <c:x val="-1.0639461181022149E-16"/>
                  <c:y val="-1.4332233367094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98B-471D-8ECA-9D7F47B9595B}"/>
                </c:ext>
              </c:extLst>
            </c:dLbl>
            <c:dLbl>
              <c:idx val="20"/>
              <c:layout>
                <c:manualLayout>
                  <c:x val="-1.1424034465527377E-7"/>
                  <c:y val="6.284183356748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8B-471D-8ECA-9D7F47B9595B}"/>
                </c:ext>
              </c:extLst>
            </c:dLbl>
            <c:dLbl>
              <c:idx val="21"/>
              <c:layout>
                <c:manualLayout>
                  <c:x val="1.450852375770659E-3"/>
                  <c:y val="-1.684233454220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98B-471D-8ECA-9D7F47B9595B}"/>
                </c:ext>
              </c:extLst>
            </c:dLbl>
            <c:dLbl>
              <c:idx val="22"/>
              <c:layout>
                <c:manualLayout>
                  <c:x val="0"/>
                  <c:y val="9.6410640502700637E-3"/>
                </c:manualLayout>
              </c:layout>
              <c:showLegendKey val="0"/>
              <c:showVal val="1"/>
              <c:showCatName val="0"/>
              <c:showSerName val="0"/>
              <c:showPercent val="0"/>
              <c:showBubbleSize val="0"/>
              <c:extLst>
                <c:ext xmlns:c15="http://schemas.microsoft.com/office/drawing/2012/chart" uri="{CE6537A1-D6FC-4f65-9D91-7224C49458BB}">
                  <c15:layout>
                    <c:manualLayout>
                      <c:w val="2.7754805948494742E-2"/>
                      <c:h val="3.6459197786998618E-2"/>
                    </c:manualLayout>
                  </c15:layout>
                </c:ext>
                <c:ext xmlns:c16="http://schemas.microsoft.com/office/drawing/2014/chart" uri="{C3380CC4-5D6E-409C-BE32-E72D297353CC}">
                  <c16:uniqueId val="{00000016-998B-471D-8ECA-9D7F47B9595B}"/>
                </c:ext>
              </c:extLst>
            </c:dLbl>
            <c:dLbl>
              <c:idx val="23"/>
              <c:layout>
                <c:manualLayout>
                  <c:x val="-1.0639461181022149E-16"/>
                  <c:y val="-2.2354363380925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98B-471D-8ECA-9D7F47B9595B}"/>
                </c:ext>
              </c:extLst>
            </c:dLbl>
            <c:dLbl>
              <c:idx val="24"/>
              <c:layout>
                <c:manualLayout>
                  <c:x val="1.4524328249818446E-3"/>
                  <c:y val="-5.4508755257619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98B-471D-8ECA-9D7F47B9595B}"/>
                </c:ext>
              </c:extLst>
            </c:dLbl>
            <c:dLbl>
              <c:idx val="25"/>
              <c:layout>
                <c:manualLayout>
                  <c:x val="1.4530046489285814E-3"/>
                  <c:y val="-5.5529066472288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98B-471D-8ECA-9D7F47B9595B}"/>
                </c:ext>
              </c:extLst>
            </c:dLbl>
            <c:dLbl>
              <c:idx val="26"/>
              <c:layout>
                <c:manualLayout>
                  <c:x val="1.4530046489285814E-3"/>
                  <c:y val="5.59371909581556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98B-471D-8ECA-9D7F47B9595B}"/>
                </c:ext>
              </c:extLst>
            </c:dLbl>
            <c:dLbl>
              <c:idx val="27"/>
              <c:layout>
                <c:manualLayout>
                  <c:x val="-1.1424034454887916E-7"/>
                  <c:y val="1.3330283921978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98B-471D-8ECA-9D7F47B9595B}"/>
                </c:ext>
              </c:extLst>
            </c:dLbl>
            <c:dLbl>
              <c:idx val="28"/>
              <c:layout>
                <c:manualLayout>
                  <c:x val="1.4717169927278707E-3"/>
                  <c:y val="1.383125864453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98B-471D-8ECA-9D7F47B9595B}"/>
                </c:ext>
              </c:extLst>
            </c:dLbl>
            <c:dLbl>
              <c:idx val="29"/>
              <c:layout>
                <c:manualLayout>
                  <c:x val="1.4523184601923694E-3"/>
                  <c:y val="3.7071307466286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98B-471D-8ECA-9D7F47B9595B}"/>
                </c:ext>
              </c:extLst>
            </c:dLbl>
            <c:dLbl>
              <c:idx val="30"/>
              <c:layout>
                <c:manualLayout>
                  <c:x val="1.4528902841392127E-3"/>
                  <c:y val="3.49758295953006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98B-471D-8ECA-9D7F47B9595B}"/>
                </c:ext>
              </c:extLst>
            </c:dLbl>
            <c:dLbl>
              <c:idx val="31"/>
              <c:layout>
                <c:manualLayout>
                  <c:x val="-1.0661545569710068E-16"/>
                  <c:y val="1.3847899466813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98B-471D-8ECA-9D7F47B9595B}"/>
                </c:ext>
              </c:extLst>
            </c:dLbl>
            <c:dLbl>
              <c:idx val="32"/>
              <c:layout>
                <c:manualLayout>
                  <c:x val="1.4538639181080968E-3"/>
                  <c:y val="1.1224479063036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98B-471D-8ECA-9D7F47B9595B}"/>
                </c:ext>
              </c:extLst>
            </c:dLbl>
            <c:dLbl>
              <c:idx val="33"/>
              <c:layout>
                <c:manualLayout>
                  <c:x val="1.4538639181083102E-3"/>
                  <c:y val="-1.1027919749455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98B-471D-8ECA-9D7F47B9595B}"/>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14'!$I$4:$AP$4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14'!$I$5:$AP$5</c:f>
              <c:numCache>
                <c:formatCode>0%</c:formatCode>
                <c:ptCount val="34"/>
                <c:pt idx="0">
                  <c:v>0.80555555599999995</c:v>
                </c:pt>
                <c:pt idx="1">
                  <c:v>0.81099195700000004</c:v>
                </c:pt>
                <c:pt idx="2">
                  <c:v>0.78197320299999995</c:v>
                </c:pt>
                <c:pt idx="3">
                  <c:v>0.77729257600000001</c:v>
                </c:pt>
                <c:pt idx="4">
                  <c:v>0.81935483899999995</c:v>
                </c:pt>
                <c:pt idx="5">
                  <c:v>0.81260945699999998</c:v>
                </c:pt>
                <c:pt idx="7">
                  <c:v>0.43506493499999999</c:v>
                </c:pt>
                <c:pt idx="8">
                  <c:v>0.36200716799999999</c:v>
                </c:pt>
                <c:pt idx="9">
                  <c:v>0.36877076399999997</c:v>
                </c:pt>
                <c:pt idx="10">
                  <c:v>0.3125</c:v>
                </c:pt>
                <c:pt idx="11">
                  <c:v>0.33905579400000002</c:v>
                </c:pt>
                <c:pt idx="12">
                  <c:v>0.34131736499999998</c:v>
                </c:pt>
                <c:pt idx="14">
                  <c:v>0.45168892399999999</c:v>
                </c:pt>
                <c:pt idx="15">
                  <c:v>0.43260694100000002</c:v>
                </c:pt>
                <c:pt idx="16">
                  <c:v>0.42364917800000002</c:v>
                </c:pt>
                <c:pt idx="17">
                  <c:v>0.40179372200000002</c:v>
                </c:pt>
                <c:pt idx="18">
                  <c:v>0.40594855299999999</c:v>
                </c:pt>
                <c:pt idx="19">
                  <c:v>0.460264901</c:v>
                </c:pt>
                <c:pt idx="21">
                  <c:v>0.47246376800000001</c:v>
                </c:pt>
                <c:pt idx="22">
                  <c:v>0.436305732</c:v>
                </c:pt>
                <c:pt idx="23">
                  <c:v>0.42257217800000002</c:v>
                </c:pt>
                <c:pt idx="24">
                  <c:v>0.472727273</c:v>
                </c:pt>
                <c:pt idx="25">
                  <c:v>0.485119048</c:v>
                </c:pt>
                <c:pt idx="26">
                  <c:v>0.52</c:v>
                </c:pt>
                <c:pt idx="28">
                  <c:v>0.74683544300000004</c:v>
                </c:pt>
                <c:pt idx="29">
                  <c:v>0.70823341299999998</c:v>
                </c:pt>
                <c:pt idx="30">
                  <c:v>0.63241106700000005</c:v>
                </c:pt>
                <c:pt idx="31">
                  <c:v>0.71684945200000005</c:v>
                </c:pt>
                <c:pt idx="32">
                  <c:v>0.72695035500000005</c:v>
                </c:pt>
                <c:pt idx="33">
                  <c:v>0.73284054899999995</c:v>
                </c:pt>
              </c:numCache>
            </c:numRef>
          </c:val>
          <c:extLst>
            <c:ext xmlns:c16="http://schemas.microsoft.com/office/drawing/2014/chart" uri="{C3380CC4-5D6E-409C-BE32-E72D297353CC}">
              <c16:uniqueId val="{00000022-998B-471D-8ECA-9D7F47B9595B}"/>
            </c:ext>
          </c:extLst>
        </c:ser>
        <c:dLbls>
          <c:showLegendKey val="0"/>
          <c:showVal val="0"/>
          <c:showCatName val="0"/>
          <c:showSerName val="0"/>
          <c:showPercent val="0"/>
          <c:showBubbleSize val="0"/>
        </c:dLbls>
        <c:gapWidth val="9"/>
        <c:overlap val="-1"/>
        <c:axId val="210354152"/>
        <c:axId val="210357288"/>
      </c:barChart>
      <c:lineChart>
        <c:grouping val="standard"/>
        <c:varyColors val="0"/>
        <c:ser>
          <c:idx val="2"/>
          <c:order val="1"/>
          <c:tx>
            <c:strRef>
              <c:f>'slide 14'!$A$14</c:f>
              <c:strCache>
                <c:ptCount val="1"/>
                <c:pt idx="0">
                  <c:v>Percentage of U.S. citizens and permanent residents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14'!$I$4:$AP$4</c:f>
              <c:numCache>
                <c:formatCode>General</c:formatCode>
                <c:ptCount val="34"/>
                <c:pt idx="0">
                  <c:v>2014</c:v>
                </c:pt>
                <c:pt idx="1">
                  <c:v>2015</c:v>
                </c:pt>
                <c:pt idx="2">
                  <c:v>2016</c:v>
                </c:pt>
                <c:pt idx="3">
                  <c:v>2017</c:v>
                </c:pt>
                <c:pt idx="4">
                  <c:v>2018</c:v>
                </c:pt>
                <c:pt idx="5">
                  <c:v>2019</c:v>
                </c:pt>
                <c:pt idx="7">
                  <c:v>2014</c:v>
                </c:pt>
                <c:pt idx="8">
                  <c:v>2015</c:v>
                </c:pt>
                <c:pt idx="9">
                  <c:v>2016</c:v>
                </c:pt>
                <c:pt idx="10">
                  <c:v>2017</c:v>
                </c:pt>
                <c:pt idx="11">
                  <c:v>2018</c:v>
                </c:pt>
                <c:pt idx="12">
                  <c:v>2019</c:v>
                </c:pt>
                <c:pt idx="14">
                  <c:v>2014</c:v>
                </c:pt>
                <c:pt idx="15">
                  <c:v>2015</c:v>
                </c:pt>
                <c:pt idx="16">
                  <c:v>2016</c:v>
                </c:pt>
                <c:pt idx="17">
                  <c:v>2017</c:v>
                </c:pt>
                <c:pt idx="18">
                  <c:v>2018</c:v>
                </c:pt>
                <c:pt idx="19">
                  <c:v>2019</c:v>
                </c:pt>
                <c:pt idx="21">
                  <c:v>2014</c:v>
                </c:pt>
                <c:pt idx="22">
                  <c:v>2015</c:v>
                </c:pt>
                <c:pt idx="23">
                  <c:v>2016</c:v>
                </c:pt>
                <c:pt idx="24">
                  <c:v>2017</c:v>
                </c:pt>
                <c:pt idx="25">
                  <c:v>2018</c:v>
                </c:pt>
                <c:pt idx="26">
                  <c:v>2019</c:v>
                </c:pt>
                <c:pt idx="28">
                  <c:v>2014</c:v>
                </c:pt>
                <c:pt idx="29">
                  <c:v>2015</c:v>
                </c:pt>
                <c:pt idx="30">
                  <c:v>2016</c:v>
                </c:pt>
                <c:pt idx="31">
                  <c:v>2017</c:v>
                </c:pt>
                <c:pt idx="32">
                  <c:v>2018</c:v>
                </c:pt>
                <c:pt idx="33">
                  <c:v>2019</c:v>
                </c:pt>
              </c:numCache>
            </c:numRef>
          </c:cat>
          <c:val>
            <c:numRef>
              <c:f>'slide 14'!$I$6:$AP$6</c:f>
              <c:numCache>
                <c:formatCode>General</c:formatCode>
                <c:ptCount val="34"/>
                <c:pt idx="7" formatCode="0%">
                  <c:v>0.45800000000000002</c:v>
                </c:pt>
                <c:pt idx="9" formatCode="0%">
                  <c:v>0.442</c:v>
                </c:pt>
                <c:pt idx="14" formatCode="0%">
                  <c:v>0.443</c:v>
                </c:pt>
                <c:pt idx="15" formatCode="0%">
                  <c:v>0.43099999999999999</c:v>
                </c:pt>
                <c:pt idx="16" formatCode="0%">
                  <c:v>0.42299999999999999</c:v>
                </c:pt>
                <c:pt idx="17" formatCode="0%">
                  <c:v>0.41899999999999998</c:v>
                </c:pt>
                <c:pt idx="18" formatCode="0%">
                  <c:v>0.41799999999999998</c:v>
                </c:pt>
                <c:pt idx="21" formatCode="0%">
                  <c:v>0.45700000000000002</c:v>
                </c:pt>
                <c:pt idx="22" formatCode="0%">
                  <c:v>0.47</c:v>
                </c:pt>
                <c:pt idx="23" formatCode="0%">
                  <c:v>0.46</c:v>
                </c:pt>
                <c:pt idx="24" formatCode="0%">
                  <c:v>0.48699999999999999</c:v>
                </c:pt>
                <c:pt idx="25" formatCode="0%">
                  <c:v>0.48699999999999999</c:v>
                </c:pt>
                <c:pt idx="28" formatCode="0%">
                  <c:v>0.90900000000000003</c:v>
                </c:pt>
                <c:pt idx="29" formatCode="0%">
                  <c:v>0.90200000000000002</c:v>
                </c:pt>
                <c:pt idx="30" formatCode="0%">
                  <c:v>0.9</c:v>
                </c:pt>
                <c:pt idx="31" formatCode="0%">
                  <c:v>0.89800000000000002</c:v>
                </c:pt>
                <c:pt idx="32" formatCode="0%">
                  <c:v>0.90100000000000002</c:v>
                </c:pt>
              </c:numCache>
            </c:numRef>
          </c:val>
          <c:smooth val="0"/>
          <c:extLst>
            <c:ext xmlns:c16="http://schemas.microsoft.com/office/drawing/2014/chart" uri="{C3380CC4-5D6E-409C-BE32-E72D297353CC}">
              <c16:uniqueId val="{00000023-998B-471D-8ECA-9D7F47B9595B}"/>
            </c:ext>
          </c:extLst>
        </c:ser>
        <c:dLbls>
          <c:showLegendKey val="0"/>
          <c:showVal val="0"/>
          <c:showCatName val="0"/>
          <c:showSerName val="0"/>
          <c:showPercent val="0"/>
          <c:showBubbleSize val="0"/>
        </c:dLbls>
        <c:marker val="1"/>
        <c:smooth val="0"/>
        <c:axId val="210354152"/>
        <c:axId val="210357288"/>
      </c:lineChart>
      <c:catAx>
        <c:axId val="210354152"/>
        <c:scaling>
          <c:orientation val="minMax"/>
        </c:scaling>
        <c:delete val="0"/>
        <c:axPos val="b"/>
        <c:numFmt formatCode="General" sourceLinked="1"/>
        <c:majorTickMark val="out"/>
        <c:minorTickMark val="none"/>
        <c:tickLblPos val="nextTo"/>
        <c:txPr>
          <a:bodyPr rot="-2700000"/>
          <a:lstStyle/>
          <a:p>
            <a:pPr>
              <a:defRPr/>
            </a:pPr>
            <a:endParaRPr lang="en-US"/>
          </a:p>
        </c:txPr>
        <c:crossAx val="210357288"/>
        <c:crosses val="autoZero"/>
        <c:auto val="1"/>
        <c:lblAlgn val="ctr"/>
        <c:lblOffset val="100"/>
        <c:noMultiLvlLbl val="0"/>
      </c:catAx>
      <c:valAx>
        <c:axId val="210357288"/>
        <c:scaling>
          <c:orientation val="minMax"/>
          <c:max val="1"/>
          <c:min val="0"/>
        </c:scaling>
        <c:delete val="0"/>
        <c:axPos val="l"/>
        <c:majorGridlines>
          <c:spPr>
            <a:ln>
              <a:prstDash val="sysDash"/>
            </a:ln>
          </c:spPr>
        </c:majorGridlines>
        <c:title>
          <c:tx>
            <c:rich>
              <a:bodyPr rot="-5400000" vert="horz"/>
              <a:lstStyle/>
              <a:p>
                <a:pPr>
                  <a:defRPr sz="1200"/>
                </a:pPr>
                <a:r>
                  <a:rPr lang="en-US" sz="1200"/>
                  <a:t>Percentage of </a:t>
                </a:r>
                <a:br>
                  <a:rPr lang="en-US" sz="1200"/>
                </a:br>
                <a:r>
                  <a:rPr lang="en-US" sz="1200"/>
                  <a:t>U.S. Citizens and Permanent Residents</a:t>
                </a:r>
              </a:p>
            </c:rich>
          </c:tx>
          <c:layout>
            <c:manualLayout>
              <c:xMode val="edge"/>
              <c:yMode val="edge"/>
              <c:x val="1.4826111915553536E-3"/>
              <c:y val="0.12148179610328792"/>
            </c:manualLayout>
          </c:layout>
          <c:overlay val="0"/>
        </c:title>
        <c:numFmt formatCode="0%" sourceLinked="0"/>
        <c:majorTickMark val="out"/>
        <c:minorTickMark val="none"/>
        <c:tickLblPos val="nextTo"/>
        <c:crossAx val="210354152"/>
        <c:crosses val="autoZero"/>
        <c:crossBetween val="between"/>
        <c:majorUnit val="0.1"/>
      </c:valAx>
    </c:plotArea>
    <c:legend>
      <c:legendPos val="r"/>
      <c:layout>
        <c:manualLayout>
          <c:xMode val="edge"/>
          <c:yMode val="edge"/>
          <c:x val="6.8304987447842136E-2"/>
          <c:y val="0.82171507607192262"/>
          <c:w val="0.70778044471836243"/>
          <c:h val="8.0411841808912352E-2"/>
        </c:manualLayout>
      </c:layout>
      <c:overlay val="0"/>
    </c:legend>
    <c:plotVisOnly val="1"/>
    <c:dispBlanksAs val="gap"/>
    <c:showDLblsOverMax val="0"/>
  </c:chart>
  <c:spPr>
    <a:ln>
      <a:noFill/>
    </a:ln>
  </c:spPr>
  <c:externalData r:id="rId1">
    <c:autoUpdate val="0"/>
  </c:externalData>
  <c:userShapes r:id="rId2"/>
</c:chartSpace>
</file>

<file path=ppt/drawings/_rels/drawing12.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0.18674</cdr:x>
      <cdr:y>0.90353</cdr:y>
    </cdr:from>
    <cdr:to>
      <cdr:x>0.30361</cdr:x>
      <cdr:y>0.96467</cdr:y>
    </cdr:to>
    <cdr:sp macro="" textlink="">
      <cdr:nvSpPr>
        <cdr:cNvPr id="2" name="TextBox 1"/>
        <cdr:cNvSpPr txBox="1"/>
      </cdr:nvSpPr>
      <cdr:spPr>
        <a:xfrm xmlns:a="http://schemas.openxmlformats.org/drawingml/2006/main">
          <a:off x="1400175" y="3800477"/>
          <a:ext cx="8763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Total:  305</a:t>
          </a:r>
        </a:p>
      </cdr:txBody>
    </cdr:sp>
  </cdr:relSizeAnchor>
</c:userShapes>
</file>

<file path=ppt/drawings/drawing10.xml><?xml version="1.0" encoding="utf-8"?>
<c:userShapes xmlns:c="http://schemas.openxmlformats.org/drawingml/2006/chart">
  <cdr:relSizeAnchor xmlns:cdr="http://schemas.openxmlformats.org/drawingml/2006/chartDrawing">
    <cdr:from>
      <cdr:x>0.0708</cdr:x>
      <cdr:y>0.82683</cdr:y>
    </cdr:from>
    <cdr:to>
      <cdr:x>0.29522</cdr:x>
      <cdr:y>0.96732</cdr:y>
    </cdr:to>
    <cdr:sp macro="" textlink="">
      <cdr:nvSpPr>
        <cdr:cNvPr id="4" name="TextBox 3"/>
        <cdr:cNvSpPr txBox="1"/>
      </cdr:nvSpPr>
      <cdr:spPr>
        <a:xfrm xmlns:a="http://schemas.openxmlformats.org/drawingml/2006/main">
          <a:off x="530865" y="3855849"/>
          <a:ext cx="1682719" cy="655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Translational </a:t>
          </a:r>
        </a:p>
        <a:p xmlns:a="http://schemas.openxmlformats.org/drawingml/2006/main">
          <a:pPr algn="ctr"/>
          <a:r>
            <a:rPr lang="en-US" sz="1200" b="1" dirty="0"/>
            <a:t>Research</a:t>
          </a:r>
        </a:p>
        <a:p xmlns:a="http://schemas.openxmlformats.org/drawingml/2006/main">
          <a:pPr algn="ctr"/>
          <a:r>
            <a:rPr lang="en-US" sz="1200" b="1" dirty="0"/>
            <a:t>(46%)</a:t>
          </a:r>
        </a:p>
        <a:p xmlns:a="http://schemas.openxmlformats.org/drawingml/2006/main">
          <a:pPr algn="ctr"/>
          <a:endParaRPr lang="en-US" sz="1100" dirty="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0.47283</cdr:x>
      <cdr:y>0.8232</cdr:y>
    </cdr:from>
    <cdr:to>
      <cdr:x>0.73522</cdr:x>
      <cdr:y>0.96732</cdr:y>
    </cdr:to>
    <cdr:sp macro="" textlink="">
      <cdr:nvSpPr>
        <cdr:cNvPr id="6" name="TextBox 5"/>
        <cdr:cNvSpPr txBox="1"/>
      </cdr:nvSpPr>
      <cdr:spPr>
        <a:xfrm xmlns:a="http://schemas.openxmlformats.org/drawingml/2006/main">
          <a:off x="3545329" y="3838967"/>
          <a:ext cx="1967422" cy="672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 </a:t>
          </a:r>
        </a:p>
        <a:p xmlns:a="http://schemas.openxmlformats.org/drawingml/2006/main">
          <a:pPr algn="ctr"/>
          <a:r>
            <a:rPr lang="en-US" sz="1200" b="1"/>
            <a:t>Research</a:t>
          </a:r>
        </a:p>
        <a:p xmlns:a="http://schemas.openxmlformats.org/drawingml/2006/main">
          <a:pPr algn="ctr"/>
          <a:r>
            <a:rPr lang="en-US" sz="1200" b="1"/>
            <a:t>(54%)</a:t>
          </a:r>
        </a:p>
        <a:p xmlns:a="http://schemas.openxmlformats.org/drawingml/2006/main">
          <a:pPr algn="ctr"/>
          <a:endParaRPr lang="en-US" sz="1200" b="1"/>
        </a:p>
      </cdr:txBody>
    </cdr:sp>
  </cdr:relSizeAnchor>
</c:userShapes>
</file>

<file path=ppt/drawings/drawing11.xml><?xml version="1.0" encoding="utf-8"?>
<c:userShapes xmlns:c="http://schemas.openxmlformats.org/drawingml/2006/chart">
  <cdr:relSizeAnchor xmlns:cdr="http://schemas.openxmlformats.org/drawingml/2006/chartDrawing">
    <cdr:from>
      <cdr:x>0.10925</cdr:x>
      <cdr:y>0.84316</cdr:y>
    </cdr:from>
    <cdr:to>
      <cdr:x>0.33367</cdr:x>
      <cdr:y>0.98366</cdr:y>
    </cdr:to>
    <cdr:sp macro="" textlink="">
      <cdr:nvSpPr>
        <cdr:cNvPr id="4" name="TextBox 3"/>
        <cdr:cNvSpPr txBox="1"/>
      </cdr:nvSpPr>
      <cdr:spPr>
        <a:xfrm xmlns:a="http://schemas.openxmlformats.org/drawingml/2006/main">
          <a:off x="819150" y="3932027"/>
          <a:ext cx="1682719" cy="655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Translational </a:t>
          </a:r>
        </a:p>
        <a:p xmlns:a="http://schemas.openxmlformats.org/drawingml/2006/main">
          <a:pPr algn="ctr"/>
          <a:r>
            <a:rPr lang="en-US" sz="1200" b="1"/>
            <a:t>Research</a:t>
          </a:r>
        </a:p>
        <a:p xmlns:a="http://schemas.openxmlformats.org/drawingml/2006/main">
          <a:pPr algn="ctr"/>
          <a:r>
            <a:rPr lang="en-US" sz="1200" b="1"/>
            <a:t>(21%)</a:t>
          </a:r>
        </a:p>
        <a:p xmlns:a="http://schemas.openxmlformats.org/drawingml/2006/main">
          <a:pPr algn="ctr"/>
          <a:endParaRPr lang="en-US" sz="110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0.37121</cdr:x>
      <cdr:y>0.83955</cdr:y>
    </cdr:from>
    <cdr:to>
      <cdr:x>0.6336</cdr:x>
      <cdr:y>0.98367</cdr:y>
    </cdr:to>
    <cdr:sp macro="" textlink="">
      <cdr:nvSpPr>
        <cdr:cNvPr id="6" name="TextBox 5"/>
        <cdr:cNvSpPr txBox="1"/>
      </cdr:nvSpPr>
      <cdr:spPr>
        <a:xfrm xmlns:a="http://schemas.openxmlformats.org/drawingml/2006/main">
          <a:off x="2783351" y="3915191"/>
          <a:ext cx="1967422" cy="672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 </a:t>
          </a:r>
        </a:p>
        <a:p xmlns:a="http://schemas.openxmlformats.org/drawingml/2006/main">
          <a:pPr algn="ctr"/>
          <a:r>
            <a:rPr lang="en-US" sz="1200" b="1"/>
            <a:t>Research</a:t>
          </a:r>
        </a:p>
        <a:p xmlns:a="http://schemas.openxmlformats.org/drawingml/2006/main">
          <a:pPr algn="ctr"/>
          <a:r>
            <a:rPr lang="en-US" sz="1200" b="1"/>
            <a:t>(79%)</a:t>
          </a:r>
        </a:p>
        <a:p xmlns:a="http://schemas.openxmlformats.org/drawingml/2006/main">
          <a:pPr algn="ctr"/>
          <a:endParaRPr lang="en-US" sz="1200" b="1"/>
        </a:p>
      </cdr:txBody>
    </cdr:sp>
  </cdr:relSizeAnchor>
</c:userShapes>
</file>

<file path=ppt/drawings/drawing12.xml><?xml version="1.0" encoding="utf-8"?>
<c:userShapes xmlns:c="http://schemas.openxmlformats.org/drawingml/2006/chart">
  <cdr:relSizeAnchor xmlns:cdr="http://schemas.openxmlformats.org/drawingml/2006/chartDrawing">
    <cdr:from>
      <cdr:x>0.07608</cdr:x>
      <cdr:y>0.07476</cdr:y>
    </cdr:from>
    <cdr:to>
      <cdr:x>1</cdr:x>
      <cdr:y>1</cdr:y>
    </cdr:to>
    <cdr:pic>
      <cdr:nvPicPr>
        <cdr:cNvPr id="3" name="Picture 2" descr="http://www.erc-assoc.org/sites/default/files/book/n20.png">
          <a:extLst xmlns:a="http://schemas.openxmlformats.org/drawingml/2006/main">
            <a:ext uri="{FF2B5EF4-FFF2-40B4-BE49-F238E27FC236}">
              <a16:creationId xmlns:a16="http://schemas.microsoft.com/office/drawing/2014/main" id="{5BCC2435-D2D4-402B-8E04-9135A65F24AB}"/>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66030" y="407569"/>
          <a:ext cx="8088863" cy="504430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0.09969</cdr:x>
      <cdr:y>0.74803</cdr:y>
    </cdr:from>
    <cdr:to>
      <cdr:x>0.95652</cdr:x>
      <cdr:y>0.80335</cdr:y>
    </cdr:to>
    <cdr:grpSp>
      <cdr:nvGrpSpPr>
        <cdr:cNvPr id="2" name="Group 1">
          <a:extLst xmlns:a="http://schemas.openxmlformats.org/drawingml/2006/main">
            <a:ext uri="{FF2B5EF4-FFF2-40B4-BE49-F238E27FC236}">
              <a16:creationId xmlns:a16="http://schemas.microsoft.com/office/drawing/2014/main" id="{61D84A4A-AD65-4B2B-94CE-AAFC1B15D251}"/>
            </a:ext>
          </a:extLst>
        </cdr:cNvPr>
        <cdr:cNvGrpSpPr/>
      </cdr:nvGrpSpPr>
      <cdr:grpSpPr>
        <a:xfrm xmlns:a="http://schemas.openxmlformats.org/drawingml/2006/main">
          <a:off x="854498" y="3434243"/>
          <a:ext cx="7344358" cy="253977"/>
          <a:chOff x="1224317" y="5034917"/>
          <a:chExt cx="7274100" cy="279213"/>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6"/>
            <a:ext cx="1227660" cy="2736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0.09969</cdr:x>
      <cdr:y>0.74803</cdr:y>
    </cdr:from>
    <cdr:to>
      <cdr:x>0.95652</cdr:x>
      <cdr:y>0.80335</cdr:y>
    </cdr:to>
    <cdr:grpSp>
      <cdr:nvGrpSpPr>
        <cdr:cNvPr id="2" name="Group 1">
          <a:extLst xmlns:a="http://schemas.openxmlformats.org/drawingml/2006/main">
            <a:ext uri="{FF2B5EF4-FFF2-40B4-BE49-F238E27FC236}">
              <a16:creationId xmlns:a16="http://schemas.microsoft.com/office/drawing/2014/main" id="{5A612E69-542A-4700-9968-49569FDC5CD2}"/>
            </a:ext>
          </a:extLst>
        </cdr:cNvPr>
        <cdr:cNvGrpSpPr/>
      </cdr:nvGrpSpPr>
      <cdr:grpSpPr>
        <a:xfrm xmlns:a="http://schemas.openxmlformats.org/drawingml/2006/main">
          <a:off x="863613" y="3297443"/>
          <a:ext cx="7422707" cy="243860"/>
          <a:chOff x="1224317" y="5034917"/>
          <a:chExt cx="7274100" cy="279213"/>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6"/>
            <a:ext cx="1227660" cy="2736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0.10404</cdr:x>
      <cdr:y>0.74596</cdr:y>
    </cdr:from>
    <cdr:to>
      <cdr:x>0.96087</cdr:x>
      <cdr:y>0.80127</cdr:y>
    </cdr:to>
    <cdr:grpSp>
      <cdr:nvGrpSpPr>
        <cdr:cNvPr id="2" name="Group 1">
          <a:extLst xmlns:a="http://schemas.openxmlformats.org/drawingml/2006/main">
            <a:ext uri="{FF2B5EF4-FFF2-40B4-BE49-F238E27FC236}">
              <a16:creationId xmlns:a16="http://schemas.microsoft.com/office/drawing/2014/main" id="{3209869C-0E16-4FFF-9874-1367C53C0F1C}"/>
            </a:ext>
          </a:extLst>
        </cdr:cNvPr>
        <cdr:cNvGrpSpPr/>
      </cdr:nvGrpSpPr>
      <cdr:grpSpPr>
        <a:xfrm xmlns:a="http://schemas.openxmlformats.org/drawingml/2006/main">
          <a:off x="905757" y="3410530"/>
          <a:ext cx="7459433" cy="252877"/>
          <a:chOff x="1224317" y="5034917"/>
          <a:chExt cx="7274100" cy="279215"/>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7"/>
            <a:ext cx="1227660" cy="2736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5.xml><?xml version="1.0" encoding="utf-8"?>
<c:userShapes xmlns:c="http://schemas.openxmlformats.org/drawingml/2006/chart">
  <cdr:relSizeAnchor xmlns:cdr="http://schemas.openxmlformats.org/drawingml/2006/chartDrawing">
    <cdr:from>
      <cdr:x>0.10404</cdr:x>
      <cdr:y>0.74596</cdr:y>
    </cdr:from>
    <cdr:to>
      <cdr:x>0.96087</cdr:x>
      <cdr:y>0.80127</cdr:y>
    </cdr:to>
    <cdr:grpSp>
      <cdr:nvGrpSpPr>
        <cdr:cNvPr id="2" name="Group 1">
          <a:extLst xmlns:a="http://schemas.openxmlformats.org/drawingml/2006/main">
            <a:ext uri="{FF2B5EF4-FFF2-40B4-BE49-F238E27FC236}">
              <a16:creationId xmlns:a16="http://schemas.microsoft.com/office/drawing/2014/main" id="{7436787E-EB6C-4CB7-B0A3-264C6A09925F}"/>
            </a:ext>
          </a:extLst>
        </cdr:cNvPr>
        <cdr:cNvGrpSpPr/>
      </cdr:nvGrpSpPr>
      <cdr:grpSpPr>
        <a:xfrm xmlns:a="http://schemas.openxmlformats.org/drawingml/2006/main">
          <a:off x="914279" y="3288318"/>
          <a:ext cx="7529621" cy="243816"/>
          <a:chOff x="1224317" y="5034917"/>
          <a:chExt cx="7274100" cy="279215"/>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7"/>
            <a:ext cx="1227660" cy="2736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0.1084</cdr:x>
      <cdr:y>0.74596</cdr:y>
    </cdr:from>
    <cdr:to>
      <cdr:x>0.96523</cdr:x>
      <cdr:y>0.80127</cdr:y>
    </cdr:to>
    <cdr:grpSp>
      <cdr:nvGrpSpPr>
        <cdr:cNvPr id="2" name="Group 1">
          <a:extLst xmlns:a="http://schemas.openxmlformats.org/drawingml/2006/main">
            <a:ext uri="{FF2B5EF4-FFF2-40B4-BE49-F238E27FC236}">
              <a16:creationId xmlns:a16="http://schemas.microsoft.com/office/drawing/2014/main" id="{E292FF2A-B1AF-4C90-AA35-34D327080F6A}"/>
            </a:ext>
          </a:extLst>
        </cdr:cNvPr>
        <cdr:cNvGrpSpPr/>
      </cdr:nvGrpSpPr>
      <cdr:grpSpPr>
        <a:xfrm xmlns:a="http://schemas.openxmlformats.org/drawingml/2006/main">
          <a:off x="948877" y="3375003"/>
          <a:ext cx="7500239" cy="250243"/>
          <a:chOff x="1224317" y="5034917"/>
          <a:chExt cx="7274100" cy="279215"/>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7"/>
            <a:ext cx="1227660" cy="2736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7.xml><?xml version="1.0" encoding="utf-8"?>
<c:userShapes xmlns:c="http://schemas.openxmlformats.org/drawingml/2006/chart">
  <cdr:relSizeAnchor xmlns:cdr="http://schemas.openxmlformats.org/drawingml/2006/chartDrawing">
    <cdr:from>
      <cdr:x>0.17276</cdr:x>
      <cdr:y>0.08893</cdr:y>
    </cdr:from>
    <cdr:to>
      <cdr:x>0.75627</cdr:x>
      <cdr:y>0.89257</cdr:y>
    </cdr:to>
    <cdr:sp macro="" textlink="">
      <cdr:nvSpPr>
        <cdr:cNvPr id="2" name="TextBox 8"/>
        <cdr:cNvSpPr txBox="1"/>
      </cdr:nvSpPr>
      <cdr:spPr>
        <a:xfrm xmlns:a="http://schemas.openxmlformats.org/drawingml/2006/main">
          <a:off x="1309191" y="372855"/>
          <a:ext cx="4421891" cy="3369408"/>
        </a:xfrm>
        <a:prstGeom xmlns:a="http://schemas.openxmlformats.org/drawingml/2006/main" prst="rect">
          <a:avLst/>
        </a:prstGeom>
        <a:solidFill xmlns:a="http://schemas.openxmlformats.org/drawingml/2006/main">
          <a:schemeClr val="bg1">
            <a:alpha val="5000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0.06582</cdr:x>
      <cdr:y>0.91496</cdr:y>
    </cdr:from>
    <cdr:to>
      <cdr:x>0.12181</cdr:x>
      <cdr:y>0.97214</cdr:y>
    </cdr:to>
    <cdr:sp macro="" textlink="">
      <cdr:nvSpPr>
        <cdr:cNvPr id="2" name="TextBox 1"/>
        <cdr:cNvSpPr txBox="1"/>
      </cdr:nvSpPr>
      <cdr:spPr>
        <a:xfrm xmlns:a="http://schemas.openxmlformats.org/drawingml/2006/main">
          <a:off x="638177" y="5943602"/>
          <a:ext cx="5429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0.09136</cdr:x>
      <cdr:y>0.91056</cdr:y>
    </cdr:from>
    <cdr:to>
      <cdr:x>0.45678</cdr:x>
      <cdr:y>0.97947</cdr:y>
    </cdr:to>
    <cdr:sp macro="" textlink="">
      <cdr:nvSpPr>
        <cdr:cNvPr id="3" name="TextBox 2"/>
        <cdr:cNvSpPr txBox="1"/>
      </cdr:nvSpPr>
      <cdr:spPr>
        <a:xfrm xmlns:a="http://schemas.openxmlformats.org/drawingml/2006/main">
          <a:off x="885827" y="5915027"/>
          <a:ext cx="354330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0.03015</cdr:x>
      <cdr:y>0.83499</cdr:y>
    </cdr:from>
    <cdr:to>
      <cdr:x>0.25457</cdr:x>
      <cdr:y>0.98243</cdr:y>
    </cdr:to>
    <cdr:sp macro="" textlink="">
      <cdr:nvSpPr>
        <cdr:cNvPr id="4" name="TextBox 3"/>
        <cdr:cNvSpPr txBox="1"/>
      </cdr:nvSpPr>
      <cdr:spPr>
        <a:xfrm xmlns:a="http://schemas.openxmlformats.org/drawingml/2006/main">
          <a:off x="226093" y="3893937"/>
          <a:ext cx="1682719" cy="68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Translational</a:t>
          </a:r>
          <a:br>
            <a:rPr lang="en-US" sz="1200" b="1"/>
          </a:br>
          <a:r>
            <a:rPr lang="en-US" sz="1200" b="1"/>
            <a:t>Research</a:t>
          </a:r>
        </a:p>
        <a:p xmlns:a="http://schemas.openxmlformats.org/drawingml/2006/main">
          <a:pPr algn="ctr"/>
          <a:r>
            <a:rPr lang="en-US" sz="1200" b="1"/>
            <a:t>(0.08%)</a:t>
          </a:r>
        </a:p>
        <a:p xmlns:a="http://schemas.openxmlformats.org/drawingml/2006/main">
          <a:pPr algn="ctr"/>
          <a:endParaRPr lang="en-US" sz="110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0.31531</cdr:x>
      <cdr:y>0.8375</cdr:y>
    </cdr:from>
    <cdr:to>
      <cdr:x>0.5777</cdr:x>
      <cdr:y>0.98856</cdr:y>
    </cdr:to>
    <cdr:sp macro="" textlink="">
      <cdr:nvSpPr>
        <cdr:cNvPr id="6" name="TextBox 5"/>
        <cdr:cNvSpPr txBox="1"/>
      </cdr:nvSpPr>
      <cdr:spPr>
        <a:xfrm xmlns:a="http://schemas.openxmlformats.org/drawingml/2006/main">
          <a:off x="2364248" y="3905630"/>
          <a:ext cx="1967421" cy="7044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a:t>
          </a:r>
          <a:br>
            <a:rPr lang="en-US" sz="1200" b="1"/>
          </a:br>
          <a:r>
            <a:rPr lang="en-US" sz="1200" b="1"/>
            <a:t>Research</a:t>
          </a:r>
        </a:p>
        <a:p xmlns:a="http://schemas.openxmlformats.org/drawingml/2006/main">
          <a:pPr algn="ctr"/>
          <a:r>
            <a:rPr lang="en-US" sz="1200" b="1"/>
            <a:t>(99.92%)</a:t>
          </a:r>
        </a:p>
        <a:p xmlns:a="http://schemas.openxmlformats.org/drawingml/2006/main">
          <a:pPr algn="ctr"/>
          <a:endParaRPr lang="en-US" sz="1200" b="1"/>
        </a:p>
      </cdr:txBody>
    </cdr:sp>
  </cdr:relSizeAnchor>
</c:userShapes>
</file>

<file path=ppt/drawings/drawing9.xml><?xml version="1.0" encoding="utf-8"?>
<c:userShapes xmlns:c="http://schemas.openxmlformats.org/drawingml/2006/chart">
  <cdr:relSizeAnchor xmlns:cdr="http://schemas.openxmlformats.org/drawingml/2006/chartDrawing">
    <cdr:from>
      <cdr:x>0.07334</cdr:x>
      <cdr:y>0.83295</cdr:y>
    </cdr:from>
    <cdr:to>
      <cdr:x>0.29776</cdr:x>
      <cdr:y>0.99061</cdr:y>
    </cdr:to>
    <cdr:sp macro="" textlink="">
      <cdr:nvSpPr>
        <cdr:cNvPr id="4" name="TextBox 3"/>
        <cdr:cNvSpPr txBox="1"/>
      </cdr:nvSpPr>
      <cdr:spPr>
        <a:xfrm xmlns:a="http://schemas.openxmlformats.org/drawingml/2006/main">
          <a:off x="549929" y="3884400"/>
          <a:ext cx="1682719" cy="7352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Translational</a:t>
          </a:r>
          <a:br>
            <a:rPr lang="en-US" sz="1200" b="1"/>
          </a:br>
          <a:r>
            <a:rPr lang="en-US" sz="1200" b="1"/>
            <a:t>Research</a:t>
          </a:r>
        </a:p>
        <a:p xmlns:a="http://schemas.openxmlformats.org/drawingml/2006/main">
          <a:pPr algn="ctr"/>
          <a:r>
            <a:rPr lang="en-US" sz="1200" b="1"/>
            <a:t>(15%)</a:t>
          </a:r>
        </a:p>
        <a:p xmlns:a="http://schemas.openxmlformats.org/drawingml/2006/main">
          <a:pPr algn="ctr"/>
          <a:endParaRPr lang="en-US" sz="110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0.28864</cdr:x>
      <cdr:y>0.83137</cdr:y>
    </cdr:from>
    <cdr:to>
      <cdr:x>0.55103</cdr:x>
      <cdr:y>0.98652</cdr:y>
    </cdr:to>
    <cdr:sp macro="" textlink="">
      <cdr:nvSpPr>
        <cdr:cNvPr id="6" name="TextBox 5"/>
        <cdr:cNvSpPr txBox="1"/>
      </cdr:nvSpPr>
      <cdr:spPr>
        <a:xfrm xmlns:a="http://schemas.openxmlformats.org/drawingml/2006/main">
          <a:off x="2164235" y="3877067"/>
          <a:ext cx="1967422" cy="723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a:t>
          </a:r>
          <a:br>
            <a:rPr lang="en-US" sz="1200" b="1"/>
          </a:br>
          <a:r>
            <a:rPr lang="en-US" sz="1200" b="1"/>
            <a:t>Research</a:t>
          </a:r>
        </a:p>
        <a:p xmlns:a="http://schemas.openxmlformats.org/drawingml/2006/main">
          <a:pPr algn="ctr"/>
          <a:r>
            <a:rPr lang="en-US" sz="1200" b="1"/>
            <a:t>(85%)</a:t>
          </a:r>
        </a:p>
        <a:p xmlns:a="http://schemas.openxmlformats.org/drawingml/2006/main">
          <a:pPr algn="ctr"/>
          <a:endParaRPr lang="en-US" sz="12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8F853-59ED-4348-836F-FCD0559DFA0B}" type="datetimeFigureOut">
              <a:rPr lang="en-US" smtClean="0"/>
              <a:t>8/7/2020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EA267-FFB4-4F95-BA29-A0CC7756D3D4}" type="slidenum">
              <a:rPr lang="en-US" smtClean="0"/>
              <a:t>‹#›</a:t>
            </a:fld>
            <a:endParaRPr lang="en-US"/>
          </a:p>
        </p:txBody>
      </p:sp>
    </p:spTree>
    <p:extLst>
      <p:ext uri="{BB962C8B-B14F-4D97-AF65-F5344CB8AC3E}">
        <p14:creationId xmlns:p14="http://schemas.microsoft.com/office/powerpoint/2010/main" val="244463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a:t>
            </a:fld>
            <a:endParaRPr lang="en-US"/>
          </a:p>
        </p:txBody>
      </p:sp>
    </p:spTree>
    <p:extLst>
      <p:ext uri="{BB962C8B-B14F-4D97-AF65-F5344CB8AC3E}">
        <p14:creationId xmlns:p14="http://schemas.microsoft.com/office/powerpoint/2010/main" val="1508454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demographic</a:t>
            </a:r>
            <a:r>
              <a:rPr lang="en-US" sz="1200" kern="1200" baseline="0" dirty="0">
                <a:solidFill>
                  <a:schemeClr val="tx1"/>
                </a:solidFill>
                <a:effectLst/>
                <a:latin typeface="+mn-lt"/>
                <a:ea typeface="+mn-ea"/>
                <a:cs typeface="+mn-cs"/>
              </a:rPr>
              <a:t> breakdown does not include counts of personnel who did not report citizenship. Therefore, the total U.S. Citizens and Permanent Residents plus the total Foreign residents (523) is lower than the grand total of 571, as </a:t>
            </a:r>
            <a:r>
              <a:rPr lang="en-US" sz="1200" kern="1200" dirty="0">
                <a:solidFill>
                  <a:schemeClr val="tx1"/>
                </a:solidFill>
                <a:effectLst/>
                <a:latin typeface="+mn-lt"/>
                <a:ea typeface="+mn-ea"/>
                <a:cs typeface="+mn-cs"/>
              </a:rPr>
              <a:t>there were 48 individuals marked as faculty who did not provide their citizenship information in 2019. Total faculty is now as follows: U.S.</a:t>
            </a:r>
            <a:r>
              <a:rPr lang="en-US" sz="1200" kern="1200" baseline="0" dirty="0">
                <a:solidFill>
                  <a:schemeClr val="tx1"/>
                </a:solidFill>
                <a:effectLst/>
                <a:latin typeface="+mn-lt"/>
                <a:ea typeface="+mn-ea"/>
                <a:cs typeface="+mn-cs"/>
              </a:rPr>
              <a:t> Citizens and Permanent Residents: 464, Foreign residents: 59, Not reported: 48.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11</a:t>
            </a:fld>
            <a:endParaRPr lang="en-US"/>
          </a:p>
        </p:txBody>
      </p:sp>
    </p:spTree>
    <p:extLst>
      <p:ext uri="{BB962C8B-B14F-4D97-AF65-F5344CB8AC3E}">
        <p14:creationId xmlns:p14="http://schemas.microsoft.com/office/powerpoint/2010/main" val="389751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12</a:t>
            </a:fld>
            <a:endParaRPr lang="en-US"/>
          </a:p>
        </p:txBody>
      </p:sp>
    </p:spTree>
    <p:extLst>
      <p:ext uri="{BB962C8B-B14F-4D97-AF65-F5344CB8AC3E}">
        <p14:creationId xmlns:p14="http://schemas.microsoft.com/office/powerpoint/2010/main" val="257244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Reported percentages of personnel do not include data from centers that entered their demographics by institution, vs. individual.</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13</a:t>
            </a:fld>
            <a:endParaRPr lang="en-US"/>
          </a:p>
        </p:txBody>
      </p:sp>
    </p:spTree>
    <p:extLst>
      <p:ext uri="{BB962C8B-B14F-4D97-AF65-F5344CB8AC3E}">
        <p14:creationId xmlns:p14="http://schemas.microsoft.com/office/powerpoint/2010/main" val="221534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Reported percentages of personnel do not include data from centers that entered their demographics by institution, vs. individual.</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14</a:t>
            </a:fld>
            <a:endParaRPr lang="en-US"/>
          </a:p>
        </p:txBody>
      </p:sp>
    </p:spTree>
    <p:extLst>
      <p:ext uri="{BB962C8B-B14F-4D97-AF65-F5344CB8AC3E}">
        <p14:creationId xmlns:p14="http://schemas.microsoft.com/office/powerpoint/2010/main" val="201476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Reported percentages of personnel do not include data from centers that entered their demographics by institution, vs.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15</a:t>
            </a:fld>
            <a:endParaRPr lang="en-US"/>
          </a:p>
        </p:txBody>
      </p:sp>
    </p:spTree>
    <p:extLst>
      <p:ext uri="{BB962C8B-B14F-4D97-AF65-F5344CB8AC3E}">
        <p14:creationId xmlns:p14="http://schemas.microsoft.com/office/powerpoint/2010/main" val="166049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Reported percentages of personnel do not include data from centers that entered their demographics by institution, vs. individual.</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16</a:t>
            </a:fld>
            <a:endParaRPr lang="en-US"/>
          </a:p>
        </p:txBody>
      </p:sp>
    </p:spTree>
    <p:extLst>
      <p:ext uri="{BB962C8B-B14F-4D97-AF65-F5344CB8AC3E}">
        <p14:creationId xmlns:p14="http://schemas.microsoft.com/office/powerpoint/2010/main" val="86714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Reported percentages of personnel do not include data from centers that entered their demographics by institution, vs.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17</a:t>
            </a:fld>
            <a:endParaRPr lang="en-US"/>
          </a:p>
        </p:txBody>
      </p:sp>
    </p:spTree>
    <p:extLst>
      <p:ext uri="{BB962C8B-B14F-4D97-AF65-F5344CB8AC3E}">
        <p14:creationId xmlns:p14="http://schemas.microsoft.com/office/powerpoint/2010/main" val="394993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a:t>
            </a:r>
            <a:r>
              <a:rPr lang="en-US" sz="1200" kern="1200" baseline="0">
                <a:solidFill>
                  <a:schemeClr val="tx1"/>
                </a:solidFill>
                <a:effectLst/>
                <a:latin typeface="+mn-lt"/>
                <a:ea typeface="+mn-ea"/>
                <a:cs typeface="+mn-cs"/>
              </a:rPr>
              <a:t> slide includes the following subset of faculty: </a:t>
            </a:r>
            <a:r>
              <a:rPr lang="en-US" sz="1200" kern="1200">
                <a:solidFill>
                  <a:schemeClr val="tx1"/>
                </a:solidFill>
                <a:effectLst/>
                <a:latin typeface="+mn-lt"/>
                <a:ea typeface="+mn-ea"/>
                <a:cs typeface="+mn-cs"/>
              </a:rPr>
              <a:t>Senior Faculty, Junior Faculty, or Visiting Faculty (under the Research Under</a:t>
            </a:r>
            <a:r>
              <a:rPr lang="en-US" sz="1200" kern="1200" baseline="0">
                <a:solidFill>
                  <a:schemeClr val="tx1"/>
                </a:solidFill>
                <a:effectLst/>
                <a:latin typeface="+mn-lt"/>
                <a:ea typeface="+mn-ea"/>
                <a:cs typeface="+mn-cs"/>
              </a:rPr>
              <a:t> Strategic Research Plan classification). Personnel marked as Faculty under the Curriculum Under Strategic Curriculum Plan, only, are not included.</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18</a:t>
            </a:fld>
            <a:endParaRPr lang="en-US"/>
          </a:p>
        </p:txBody>
      </p:sp>
    </p:spTree>
    <p:extLst>
      <p:ext uri="{BB962C8B-B14F-4D97-AF65-F5344CB8AC3E}">
        <p14:creationId xmlns:p14="http://schemas.microsoft.com/office/powerpoint/2010/main" val="280325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19</a:t>
            </a:fld>
            <a:endParaRPr lang="en-US"/>
          </a:p>
        </p:txBody>
      </p:sp>
    </p:spTree>
    <p:extLst>
      <p:ext uri="{BB962C8B-B14F-4D97-AF65-F5344CB8AC3E}">
        <p14:creationId xmlns:p14="http://schemas.microsoft.com/office/powerpoint/2010/main" val="2174900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Contributing</a:t>
            </a:r>
            <a:r>
              <a:rPr lang="en-US" sz="1200" b="1" i="0" kern="1200" baseline="0" dirty="0">
                <a:solidFill>
                  <a:schemeClr val="tx1"/>
                </a:solidFill>
                <a:effectLst/>
                <a:latin typeface="+mn-lt"/>
                <a:ea typeface="+mn-ea"/>
                <a:cs typeface="+mn-cs"/>
              </a:rPr>
              <a:t> Organization</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An organization that provides non-project-specific support to the ERC through grants, equipment, or other real donations but does not satisfy all criteria for full membership. </a:t>
            </a:r>
            <a:endParaRPr lang="en-US" sz="1200" b="1" i="0" kern="1200" dirty="0">
              <a:solidFill>
                <a:schemeClr val="tx1"/>
              </a:solidFill>
              <a:effectLst/>
              <a:latin typeface="+mn-lt"/>
              <a:ea typeface="+mn-ea"/>
              <a:cs typeface="+mn-cs"/>
            </a:endParaRPr>
          </a:p>
          <a:p>
            <a:pPr marL="0" indent="0">
              <a:buFontTx/>
              <a:buNone/>
            </a:pPr>
            <a:endParaRPr lang="en-US" sz="1200" b="1" i="0" kern="1200" dirty="0">
              <a:solidFill>
                <a:schemeClr val="tx1"/>
              </a:solidFill>
              <a:effectLst/>
              <a:latin typeface="+mn-lt"/>
              <a:ea typeface="+mn-ea"/>
              <a:cs typeface="+mn-cs"/>
            </a:endParaRPr>
          </a:p>
          <a:p>
            <a:pPr marL="0" indent="0">
              <a:buFontTx/>
              <a:buNone/>
            </a:pPr>
            <a:r>
              <a:rPr lang="en-US" sz="1200" b="1" i="0" kern="1200" dirty="0">
                <a:solidFill>
                  <a:schemeClr val="tx1"/>
                </a:solidFill>
                <a:effectLst/>
                <a:latin typeface="+mn-lt"/>
                <a:ea typeface="+mn-ea"/>
                <a:cs typeface="+mn-cs"/>
              </a:rPr>
              <a:t>Industrial/Practitioner</a:t>
            </a:r>
            <a:r>
              <a:rPr lang="en-US" sz="1200" b="1" i="0" kern="1200" baseline="0" dirty="0">
                <a:solidFill>
                  <a:schemeClr val="tx1"/>
                </a:solidFill>
                <a:effectLst/>
                <a:latin typeface="+mn-lt"/>
                <a:ea typeface="+mn-ea"/>
                <a:cs typeface="+mn-cs"/>
              </a:rPr>
              <a:t> Member</a:t>
            </a:r>
            <a:r>
              <a:rPr lang="en-US" sz="1200" b="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An organization that satisfies all requirements for membership according to the Center's membership agreement and cooperative agreement. Organizations must sign a membership agreement and provide a sufficient level of financial support (cash or in-kind) according to the Center's membership agreement during the Reporting Year. Centers may define different levels of membership. One exception is that a signed membership agreement is not required for members in a government sector. Sectors include the Federal Government, State government, local government, quasi-government research, industry, industry association, medical facility, private foundation, nonprofit, consulting firm, or other. The total amount of cash or in-kind support provided by members is reported in Table 9: Sources of Support. </a:t>
            </a:r>
          </a:p>
          <a:p>
            <a:pPr marL="0" indent="0">
              <a:buFontTx/>
              <a:buNone/>
            </a:pPr>
            <a:endParaRPr lang="en-US" sz="1200" i="0" dirty="0"/>
          </a:p>
          <a:p>
            <a:pPr marL="0" indent="0">
              <a:buFontTx/>
              <a:buNone/>
            </a:pPr>
            <a:r>
              <a:rPr lang="en-US" sz="1200" b="1" i="0" dirty="0"/>
              <a:t>Associated Project</a:t>
            </a:r>
            <a:r>
              <a:rPr lang="en-US" sz="1200" b="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 project that is central to either the research strategic plan or education strategic plan that is awarded to the home department of an ERC faculty member. Associated project funds are not controlled by the Center and are reported as indirect sources of support. Only direct costs for these projects should be reported (no indirect costs or reserves remaining).</a:t>
            </a:r>
            <a:endParaRPr lang="en-US" sz="1200" i="0" dirty="0"/>
          </a:p>
          <a:p>
            <a:pPr marL="0" indent="0">
              <a:buFontTx/>
              <a:buNone/>
            </a:pPr>
            <a:endParaRPr lang="en-US" sz="1200" i="0" baseline="0" dirty="0"/>
          </a:p>
          <a:p>
            <a:pPr marL="0" indent="0">
              <a:buFontTx/>
              <a:buNone/>
            </a:pPr>
            <a:r>
              <a:rPr lang="en-US" sz="1200" b="1" i="0" baseline="0" dirty="0"/>
              <a:t>Sponsored Project</a:t>
            </a:r>
            <a:r>
              <a:rPr lang="en-US" sz="1200" b="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Projects with a restricted or directed purpose that is specified by the funding source. Sponsored projects augment the Center's core activities. The award goes directly to the Center for a specific project and is classified as restricted cash. Examples of sponsored projects include REU supplements, Defense Advanced Research Projects Agency (DARPA) awards to the Center, and industry-sponsored projects with clearly intended outcomes or activities. </a:t>
            </a:r>
            <a:endParaRPr lang="en-US" sz="1200" i="0" baseline="0" dirty="0"/>
          </a:p>
        </p:txBody>
      </p:sp>
      <p:sp>
        <p:nvSpPr>
          <p:cNvPr id="4" name="Slide Number Placeholder 3"/>
          <p:cNvSpPr>
            <a:spLocks noGrp="1"/>
          </p:cNvSpPr>
          <p:nvPr>
            <p:ph type="sldNum" sz="quarter" idx="10"/>
          </p:nvPr>
        </p:nvSpPr>
        <p:spPr/>
        <p:txBody>
          <a:bodyPr/>
          <a:lstStyle/>
          <a:p>
            <a:fld id="{DF0EA267-FFB4-4F95-BA29-A0CC7756D3D4}" type="slidenum">
              <a:rPr lang="en-US" smtClean="0"/>
              <a:t>20</a:t>
            </a:fld>
            <a:endParaRPr lang="en-US"/>
          </a:p>
        </p:txBody>
      </p:sp>
    </p:spTree>
    <p:extLst>
      <p:ext uri="{BB962C8B-B14F-4D97-AF65-F5344CB8AC3E}">
        <p14:creationId xmlns:p14="http://schemas.microsoft.com/office/powerpoint/2010/main" val="145029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a:t>
            </a:fld>
            <a:endParaRPr lang="en-US"/>
          </a:p>
        </p:txBody>
      </p:sp>
    </p:spTree>
    <p:extLst>
      <p:ext uri="{BB962C8B-B14F-4D97-AF65-F5344CB8AC3E}">
        <p14:creationId xmlns:p14="http://schemas.microsoft.com/office/powerpoint/2010/main" val="133365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21</a:t>
            </a:fld>
            <a:endParaRPr lang="en-US"/>
          </a:p>
        </p:txBody>
      </p:sp>
    </p:spTree>
    <p:extLst>
      <p:ext uri="{BB962C8B-B14F-4D97-AF65-F5344CB8AC3E}">
        <p14:creationId xmlns:p14="http://schemas.microsoft.com/office/powerpoint/2010/main" val="407625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22</a:t>
            </a:fld>
            <a:endParaRPr lang="en-US"/>
          </a:p>
        </p:txBody>
      </p:sp>
    </p:spTree>
    <p:extLst>
      <p:ext uri="{BB962C8B-B14F-4D97-AF65-F5344CB8AC3E}">
        <p14:creationId xmlns:p14="http://schemas.microsoft.com/office/powerpoint/2010/main" val="383100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23</a:t>
            </a:fld>
            <a:endParaRPr lang="en-US"/>
          </a:p>
        </p:txBody>
      </p:sp>
    </p:spTree>
    <p:extLst>
      <p:ext uri="{BB962C8B-B14F-4D97-AF65-F5344CB8AC3E}">
        <p14:creationId xmlns:p14="http://schemas.microsoft.com/office/powerpoint/2010/main" val="759033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24</a:t>
            </a:fld>
            <a:endParaRPr lang="en-US"/>
          </a:p>
        </p:txBody>
      </p:sp>
    </p:spTree>
    <p:extLst>
      <p:ext uri="{BB962C8B-B14F-4D97-AF65-F5344CB8AC3E}">
        <p14:creationId xmlns:p14="http://schemas.microsoft.com/office/powerpoint/2010/main" val="127920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only includes Cash Support (Direct and Indirect) and Associated Project Support.</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25</a:t>
            </a:fld>
            <a:endParaRPr lang="en-US"/>
          </a:p>
        </p:txBody>
      </p:sp>
    </p:spTree>
    <p:extLst>
      <p:ext uri="{BB962C8B-B14F-4D97-AF65-F5344CB8AC3E}">
        <p14:creationId xmlns:p14="http://schemas.microsoft.com/office/powerpoint/2010/main" val="3713463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26</a:t>
            </a:fld>
            <a:endParaRPr lang="en-US"/>
          </a:p>
        </p:txBody>
      </p:sp>
    </p:spTree>
    <p:extLst>
      <p:ext uri="{BB962C8B-B14F-4D97-AF65-F5344CB8AC3E}">
        <p14:creationId xmlns:p14="http://schemas.microsoft.com/office/powerpoint/2010/main" val="387382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27</a:t>
            </a:fld>
            <a:endParaRPr lang="en-US"/>
          </a:p>
        </p:txBody>
      </p:sp>
    </p:spTree>
    <p:extLst>
      <p:ext uri="{BB962C8B-B14F-4D97-AF65-F5344CB8AC3E}">
        <p14:creationId xmlns:p14="http://schemas.microsoft.com/office/powerpoint/2010/main" val="258139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Counts</a:t>
            </a:r>
            <a:r>
              <a:rPr lang="en-US" baseline="0" dirty="0">
                <a:solidFill>
                  <a:srgbClr val="FF0000"/>
                </a:solidFill>
              </a:rPr>
              <a:t> of ERCs by sector and year:</a:t>
            </a:r>
          </a:p>
          <a:p>
            <a:endParaRPr lang="en-US" baseline="0" dirty="0">
              <a:solidFill>
                <a:srgbClr val="FF0000"/>
              </a:solidFill>
            </a:endParaRPr>
          </a:p>
          <a:p>
            <a:r>
              <a:rPr lang="en-US" b="1" u="none" baseline="0" dirty="0">
                <a:solidFill>
                  <a:srgbClr val="FF0000"/>
                </a:solidFill>
              </a:rPr>
              <a:t>Advanced Manufacturing Sector</a:t>
            </a:r>
            <a:r>
              <a:rPr lang="en-US" sz="1200" b="1" kern="1200" dirty="0">
                <a:solidFill>
                  <a:schemeClr val="tx1"/>
                </a:solidFill>
                <a:effectLst/>
                <a:latin typeface="+mn-lt"/>
                <a:ea typeface="+mn-ea"/>
                <a:cs typeface="+mn-cs"/>
              </a:rPr>
              <a:t>—</a:t>
            </a:r>
            <a:r>
              <a:rPr lang="en-US" b="0" u="none" baseline="0" dirty="0">
                <a:solidFill>
                  <a:srgbClr val="FF0000"/>
                </a:solidFill>
              </a:rPr>
              <a:t>2013: 5, 2014: 5, 2015: 5, 2016: 5, 2017: 3, 2018: 2, 2019: 3</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dirty="0">
                <a:solidFill>
                  <a:srgbClr val="FF0000"/>
                </a:solidFill>
              </a:rPr>
              <a:t>Biotechnology and Healthcare Sector</a:t>
            </a:r>
            <a:r>
              <a:rPr lang="en-US" sz="1200" b="1" kern="1200" dirty="0">
                <a:solidFill>
                  <a:schemeClr val="tx1"/>
                </a:solidFill>
                <a:effectLst/>
                <a:latin typeface="+mn-lt"/>
                <a:ea typeface="+mn-ea"/>
                <a:cs typeface="+mn-cs"/>
              </a:rPr>
              <a:t>—</a:t>
            </a:r>
            <a:r>
              <a:rPr lang="en-US" b="0" u="none" baseline="0" dirty="0">
                <a:solidFill>
                  <a:srgbClr val="FF0000"/>
                </a:solidFill>
              </a:rPr>
              <a:t>2013: 5, 2014: 4, 2015: 4, 2016: 3, 2017: 3, 2018: 6, 2019: 5</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dirty="0">
                <a:solidFill>
                  <a:srgbClr val="FF0000"/>
                </a:solidFill>
              </a:rPr>
              <a:t>Energy, Sustainability, and Infrastructure Sector</a:t>
            </a:r>
            <a:r>
              <a:rPr lang="en-US" sz="1200" b="1" kern="1200" dirty="0">
                <a:solidFill>
                  <a:schemeClr val="tx1"/>
                </a:solidFill>
                <a:effectLst/>
                <a:latin typeface="+mn-lt"/>
                <a:ea typeface="+mn-ea"/>
                <a:cs typeface="+mn-cs"/>
              </a:rPr>
              <a:t>—</a:t>
            </a:r>
            <a:r>
              <a:rPr lang="en-US" b="0" u="none" baseline="0" dirty="0">
                <a:solidFill>
                  <a:srgbClr val="FF0000"/>
                </a:solidFill>
              </a:rPr>
              <a:t>2013: 5, 2014: 5, 2015: 5, 2016: 6, 2017: 6, 2018: 7, 2019: 7</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dirty="0">
                <a:solidFill>
                  <a:srgbClr val="FF0000"/>
                </a:solidFill>
              </a:rPr>
              <a:t>Micro/Optoelectronics, Sensing, and Information Technology Sector</a:t>
            </a:r>
            <a:r>
              <a:rPr lang="en-US" sz="1200" b="1" kern="1200" dirty="0">
                <a:solidFill>
                  <a:schemeClr val="tx1"/>
                </a:solidFill>
                <a:effectLst/>
                <a:latin typeface="+mn-lt"/>
                <a:ea typeface="+mn-ea"/>
                <a:cs typeface="+mn-cs"/>
              </a:rPr>
              <a:t>—</a:t>
            </a:r>
            <a:r>
              <a:rPr lang="en-US" b="0" u="none" baseline="0" dirty="0">
                <a:solidFill>
                  <a:srgbClr val="FF0000"/>
                </a:solidFill>
              </a:rPr>
              <a:t>2013: 5, 2014: 3, 2015: 3, 2016: 5, 2017: 4, 2018: 4, 2019: 4</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28</a:t>
            </a:fld>
            <a:endParaRPr lang="en-US"/>
          </a:p>
        </p:txBody>
      </p:sp>
    </p:spTree>
    <p:extLst>
      <p:ext uri="{BB962C8B-B14F-4D97-AF65-F5344CB8AC3E}">
        <p14:creationId xmlns:p14="http://schemas.microsoft.com/office/powerpoint/2010/main" val="2782962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Counts</a:t>
            </a:r>
            <a:r>
              <a:rPr lang="en-US" baseline="0" dirty="0">
                <a:solidFill>
                  <a:srgbClr val="FF0000"/>
                </a:solidFill>
              </a:rPr>
              <a:t> of ERCs by sector and year:</a:t>
            </a:r>
          </a:p>
          <a:p>
            <a:endParaRPr lang="en-US" baseline="0" dirty="0">
              <a:solidFill>
                <a:srgbClr val="FF0000"/>
              </a:solidFill>
            </a:endParaRPr>
          </a:p>
          <a:p>
            <a:r>
              <a:rPr lang="en-US" b="1" u="none" baseline="0" dirty="0">
                <a:solidFill>
                  <a:srgbClr val="FF0000"/>
                </a:solidFill>
              </a:rPr>
              <a:t>Advanced Manufacturing Sector</a:t>
            </a:r>
            <a:r>
              <a:rPr lang="en-US" sz="1200" b="1" kern="1200" dirty="0">
                <a:solidFill>
                  <a:schemeClr val="tx1"/>
                </a:solidFill>
                <a:effectLst/>
                <a:latin typeface="+mn-lt"/>
                <a:ea typeface="+mn-ea"/>
                <a:cs typeface="+mn-cs"/>
              </a:rPr>
              <a:t>—</a:t>
            </a:r>
            <a:r>
              <a:rPr lang="en-US" b="0" u="none" baseline="0" dirty="0">
                <a:solidFill>
                  <a:srgbClr val="FF0000"/>
                </a:solidFill>
              </a:rPr>
              <a:t> 2013: 5, 2014: 5, 2015: 5, 2016: 5, 2017: 3, 2018: 2, 2019: 3</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dirty="0">
                <a:solidFill>
                  <a:srgbClr val="FF0000"/>
                </a:solidFill>
              </a:rPr>
              <a:t>Biotechnology and Healthcare Sector</a:t>
            </a:r>
            <a:r>
              <a:rPr lang="en-US" sz="1200" b="1" kern="1200" dirty="0">
                <a:solidFill>
                  <a:schemeClr val="tx1"/>
                </a:solidFill>
                <a:effectLst/>
                <a:latin typeface="+mn-lt"/>
                <a:ea typeface="+mn-ea"/>
                <a:cs typeface="+mn-cs"/>
              </a:rPr>
              <a:t>—</a:t>
            </a:r>
            <a:r>
              <a:rPr lang="en-US" b="0" u="none" baseline="0" dirty="0">
                <a:solidFill>
                  <a:srgbClr val="FF0000"/>
                </a:solidFill>
              </a:rPr>
              <a:t> 2013: 5, 2014: 4, 2015: 4, 2016: 3, 2017: 3, 2018: 6, 2019: 5</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dirty="0">
                <a:solidFill>
                  <a:srgbClr val="FF0000"/>
                </a:solidFill>
              </a:rPr>
              <a:t>Energy, Sustainability, and Infrastructure Sector</a:t>
            </a:r>
            <a:r>
              <a:rPr lang="en-US" sz="1200" b="1" kern="1200" dirty="0">
                <a:solidFill>
                  <a:schemeClr val="tx1"/>
                </a:solidFill>
                <a:effectLst/>
                <a:latin typeface="+mn-lt"/>
                <a:ea typeface="+mn-ea"/>
                <a:cs typeface="+mn-cs"/>
              </a:rPr>
              <a:t>—</a:t>
            </a:r>
            <a:r>
              <a:rPr lang="en-US" b="0" u="none" baseline="0" dirty="0">
                <a:solidFill>
                  <a:srgbClr val="FF0000"/>
                </a:solidFill>
              </a:rPr>
              <a:t> 2013: 5, 2014: 5, 2015: 5, 2016: 6, 2017: 6, 2018: 7, 2019: 7</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dirty="0">
                <a:solidFill>
                  <a:srgbClr val="FF0000"/>
                </a:solidFill>
              </a:rPr>
              <a:t>Micro/Optoelectronics, Sensing, and Information Technology Sector</a:t>
            </a:r>
            <a:r>
              <a:rPr lang="en-US" sz="1200" b="1" kern="1200" dirty="0">
                <a:solidFill>
                  <a:schemeClr val="tx1"/>
                </a:solidFill>
                <a:effectLst/>
                <a:latin typeface="+mn-lt"/>
                <a:ea typeface="+mn-ea"/>
                <a:cs typeface="+mn-cs"/>
              </a:rPr>
              <a:t>—</a:t>
            </a:r>
            <a:r>
              <a:rPr lang="en-US" b="0" u="none" baseline="0" dirty="0">
                <a:solidFill>
                  <a:srgbClr val="FF0000"/>
                </a:solidFill>
              </a:rPr>
              <a:t>2013: 5, 2014: 3, 2015: 3, 2016: 5, 2017: 4, 2018: 4, 2019: 4</a:t>
            </a:r>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29</a:t>
            </a:fld>
            <a:endParaRPr lang="en-US"/>
          </a:p>
        </p:txBody>
      </p:sp>
    </p:spTree>
    <p:extLst>
      <p:ext uri="{BB962C8B-B14F-4D97-AF65-F5344CB8AC3E}">
        <p14:creationId xmlns:p14="http://schemas.microsoft.com/office/powerpoint/2010/main" val="114371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0EA267-FFB4-4F95-BA29-A0CC7756D3D4}" type="slidenum">
              <a:rPr lang="en-US" smtClean="0"/>
              <a:t>30</a:t>
            </a:fld>
            <a:endParaRPr lang="en-US"/>
          </a:p>
        </p:txBody>
      </p:sp>
    </p:spTree>
    <p:extLst>
      <p:ext uri="{BB962C8B-B14F-4D97-AF65-F5344CB8AC3E}">
        <p14:creationId xmlns:p14="http://schemas.microsoft.com/office/powerpoint/2010/main" val="297671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4</a:t>
            </a:fld>
            <a:endParaRPr lang="en-US"/>
          </a:p>
        </p:txBody>
      </p:sp>
    </p:spTree>
    <p:extLst>
      <p:ext uri="{BB962C8B-B14F-4D97-AF65-F5344CB8AC3E}">
        <p14:creationId xmlns:p14="http://schemas.microsoft.com/office/powerpoint/2010/main" val="2272448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31</a:t>
            </a:fld>
            <a:endParaRPr lang="en-US"/>
          </a:p>
        </p:txBody>
      </p:sp>
    </p:spTree>
    <p:extLst>
      <p:ext uri="{BB962C8B-B14F-4D97-AF65-F5344CB8AC3E}">
        <p14:creationId xmlns:p14="http://schemas.microsoft.com/office/powerpoint/2010/main" val="401474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32</a:t>
            </a:fld>
            <a:endParaRPr lang="en-US"/>
          </a:p>
        </p:txBody>
      </p:sp>
    </p:spTree>
    <p:extLst>
      <p:ext uri="{BB962C8B-B14F-4D97-AF65-F5344CB8AC3E}">
        <p14:creationId xmlns:p14="http://schemas.microsoft.com/office/powerpoint/2010/main" val="1477132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33</a:t>
            </a:fld>
            <a:endParaRPr lang="en-US"/>
          </a:p>
        </p:txBody>
      </p:sp>
    </p:spTree>
    <p:extLst>
      <p:ext uri="{BB962C8B-B14F-4D97-AF65-F5344CB8AC3E}">
        <p14:creationId xmlns:p14="http://schemas.microsoft.com/office/powerpoint/2010/main" val="3800400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34</a:t>
            </a:fld>
            <a:endParaRPr lang="en-US"/>
          </a:p>
        </p:txBody>
      </p:sp>
    </p:spTree>
    <p:extLst>
      <p:ext uri="{BB962C8B-B14F-4D97-AF65-F5344CB8AC3E}">
        <p14:creationId xmlns:p14="http://schemas.microsoft.com/office/powerpoint/2010/main" val="2414253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35</a:t>
            </a:fld>
            <a:endParaRPr lang="en-US"/>
          </a:p>
        </p:txBody>
      </p:sp>
    </p:spTree>
    <p:extLst>
      <p:ext uri="{BB962C8B-B14F-4D97-AF65-F5344CB8AC3E}">
        <p14:creationId xmlns:p14="http://schemas.microsoft.com/office/powerpoint/2010/main" val="1913625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translational</a:t>
            </a:r>
            <a:r>
              <a:rPr lang="en-US" baseline="0" dirty="0"/>
              <a:t> research </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36</a:t>
            </a:fld>
            <a:endParaRPr lang="en-US"/>
          </a:p>
        </p:txBody>
      </p:sp>
    </p:spTree>
    <p:extLst>
      <p:ext uri="{BB962C8B-B14F-4D97-AF65-F5344CB8AC3E}">
        <p14:creationId xmlns:p14="http://schemas.microsoft.com/office/powerpoint/2010/main" val="3716008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37</a:t>
            </a:fld>
            <a:endParaRPr lang="en-US"/>
          </a:p>
        </p:txBody>
      </p:sp>
    </p:spTree>
    <p:extLst>
      <p:ext uri="{BB962C8B-B14F-4D97-AF65-F5344CB8AC3E}">
        <p14:creationId xmlns:p14="http://schemas.microsoft.com/office/powerpoint/2010/main" val="3403269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38</a:t>
            </a:fld>
            <a:endParaRPr lang="en-US"/>
          </a:p>
        </p:txBody>
      </p:sp>
    </p:spTree>
    <p:extLst>
      <p:ext uri="{BB962C8B-B14F-4D97-AF65-F5344CB8AC3E}">
        <p14:creationId xmlns:p14="http://schemas.microsoft.com/office/powerpoint/2010/main" val="1418090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39</a:t>
            </a:fld>
            <a:endParaRPr lang="en-US"/>
          </a:p>
        </p:txBody>
      </p:sp>
    </p:spTree>
    <p:extLst>
      <p:ext uri="{BB962C8B-B14F-4D97-AF65-F5344CB8AC3E}">
        <p14:creationId xmlns:p14="http://schemas.microsoft.com/office/powerpoint/2010/main" val="947751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includes all</a:t>
            </a:r>
            <a:r>
              <a:rPr lang="en-US" sz="1200" b="0" kern="1200" baseline="0" dirty="0">
                <a:solidFill>
                  <a:schemeClr val="tx1"/>
                </a:solidFill>
                <a:effectLst/>
                <a:latin typeface="+mn-lt"/>
                <a:ea typeface="+mn-ea"/>
                <a:cs typeface="+mn-cs"/>
              </a:rPr>
              <a:t> personnel indicated as a Project Investigator on one or more projects.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Project Investigator—</a:t>
            </a:r>
            <a:r>
              <a:rPr lang="en-US" sz="1200" kern="1200" dirty="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78830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5</a:t>
            </a:fld>
            <a:endParaRPr lang="en-US"/>
          </a:p>
        </p:txBody>
      </p:sp>
    </p:spTree>
    <p:extLst>
      <p:ext uri="{BB962C8B-B14F-4D97-AF65-F5344CB8AC3E}">
        <p14:creationId xmlns:p14="http://schemas.microsoft.com/office/powerpoint/2010/main" val="3994673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78787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8915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22697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34334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Non-ERC Institutions Providing REU Students—</a:t>
            </a:r>
            <a:r>
              <a:rPr lang="en-US" sz="1200" i="0" kern="1200">
                <a:solidFill>
                  <a:schemeClr val="tx1"/>
                </a:solidFill>
                <a:effectLst/>
                <a:latin typeface="+mn-lt"/>
                <a:ea typeface="+mn-ea"/>
                <a:cs typeface="+mn-cs"/>
              </a:rPr>
              <a:t>Institutions in which the Center’s REU supplement students are enrolled, excluding the Center’s lead and core partners. The sole involvement with the Center is to provide REU students. In many cases, these institutions serve minority populations.</a:t>
            </a:r>
            <a:endParaRPr lang="en-US" i="0" baseline="0"/>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49</a:t>
            </a:fld>
            <a:endParaRPr lang="en-US"/>
          </a:p>
        </p:txBody>
      </p:sp>
    </p:spTree>
    <p:extLst>
      <p:ext uri="{BB962C8B-B14F-4D97-AF65-F5344CB8AC3E}">
        <p14:creationId xmlns:p14="http://schemas.microsoft.com/office/powerpoint/2010/main" val="2568949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t>Graduated university participants in Engineering Research Centers are considered to have multidimensional superior capacity in the STEM workforce.</a:t>
            </a:r>
          </a:p>
          <a:p>
            <a:endParaRPr lang="en-US" b="0"/>
          </a:p>
        </p:txBody>
      </p:sp>
      <p:sp>
        <p:nvSpPr>
          <p:cNvPr id="4" name="Slide Number Placeholder 3"/>
          <p:cNvSpPr>
            <a:spLocks noGrp="1"/>
          </p:cNvSpPr>
          <p:nvPr>
            <p:ph type="sldNum" sz="quarter" idx="10"/>
          </p:nvPr>
        </p:nvSpPr>
        <p:spPr/>
        <p:txBody>
          <a:bodyPr/>
          <a:lstStyle/>
          <a:p>
            <a:fld id="{D7258AA9-4DCC-A840-B70C-8D875E68AACC}"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81235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6</a:t>
            </a:fld>
            <a:endParaRPr lang="en-US"/>
          </a:p>
        </p:txBody>
      </p:sp>
    </p:spTree>
    <p:extLst>
      <p:ext uri="{BB962C8B-B14F-4D97-AF65-F5344CB8AC3E}">
        <p14:creationId xmlns:p14="http://schemas.microsoft.com/office/powerpoint/2010/main" val="363414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7</a:t>
            </a:fld>
            <a:endParaRPr lang="en-US"/>
          </a:p>
        </p:txBody>
      </p:sp>
    </p:spTree>
    <p:extLst>
      <p:ext uri="{BB962C8B-B14F-4D97-AF65-F5344CB8AC3E}">
        <p14:creationId xmlns:p14="http://schemas.microsoft.com/office/powerpoint/2010/main" val="181690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8</a:t>
            </a:fld>
            <a:endParaRPr lang="en-US"/>
          </a:p>
        </p:txBody>
      </p:sp>
    </p:spTree>
    <p:extLst>
      <p:ext uri="{BB962C8B-B14F-4D97-AF65-F5344CB8AC3E}">
        <p14:creationId xmlns:p14="http://schemas.microsoft.com/office/powerpoint/2010/main" val="18544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9</a:t>
            </a:fld>
            <a:endParaRPr lang="en-US"/>
          </a:p>
        </p:txBody>
      </p:sp>
    </p:spTree>
    <p:extLst>
      <p:ext uri="{BB962C8B-B14F-4D97-AF65-F5344CB8AC3E}">
        <p14:creationId xmlns:p14="http://schemas.microsoft.com/office/powerpoint/2010/main" val="50503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Foreign industry versus foreign industrial/practitioner member</a:t>
            </a:r>
            <a:r>
              <a:rPr lang="en-US" sz="1200" kern="1200" baseline="0">
                <a:solidFill>
                  <a:schemeClr val="tx1"/>
                </a:solidFill>
                <a:effectLst/>
                <a:latin typeface="+mn-lt"/>
                <a:ea typeface="+mn-ea"/>
                <a:cs typeface="+mn-cs"/>
              </a:rPr>
              <a:t> distinction cannot currently be made. Specifically, t</a:t>
            </a:r>
            <a:r>
              <a:rPr lang="en-US" sz="1200" kern="1200">
                <a:solidFill>
                  <a:schemeClr val="tx1"/>
                </a:solidFill>
                <a:effectLst/>
                <a:latin typeface="+mn-lt"/>
                <a:ea typeface="+mn-ea"/>
                <a:cs typeface="+mn-cs"/>
              </a:rPr>
              <a:t>his slide displays data entered in the Quantifiable Outputs section under the Degrees and Jobs tab. Centers are only required to enter a total number based on industry type and degree earned; </a:t>
            </a:r>
            <a:r>
              <a:rPr lang="en-US" sz="1200" kern="1200" err="1">
                <a:solidFill>
                  <a:schemeClr val="tx1"/>
                </a:solidFill>
                <a:effectLst/>
                <a:latin typeface="+mn-lt"/>
                <a:ea typeface="+mn-ea"/>
                <a:cs typeface="+mn-cs"/>
              </a:rPr>
              <a:t>ERCWeb</a:t>
            </a:r>
            <a:r>
              <a:rPr lang="en-US" sz="1200" kern="1200">
                <a:solidFill>
                  <a:schemeClr val="tx1"/>
                </a:solidFill>
                <a:effectLst/>
                <a:latin typeface="+mn-lt"/>
                <a:ea typeface="+mn-ea"/>
                <a:cs typeface="+mn-cs"/>
              </a:rPr>
              <a:t> does not track individual graduates to individual organizations.</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10</a:t>
            </a:fld>
            <a:endParaRPr lang="en-US"/>
          </a:p>
        </p:txBody>
      </p:sp>
    </p:spTree>
    <p:extLst>
      <p:ext uri="{BB962C8B-B14F-4D97-AF65-F5344CB8AC3E}">
        <p14:creationId xmlns:p14="http://schemas.microsoft.com/office/powerpoint/2010/main" val="19125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428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02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496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48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544599" cy="24221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699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white"/>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white"/>
              </a:solidFill>
            </a:endParaRPr>
          </a:p>
        </p:txBody>
      </p:sp>
      <p:sp>
        <p:nvSpPr>
          <p:cNvPr id="6" name="Slide Number Placeholder 5"/>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white"/>
                </a:solidFill>
              </a:rPr>
              <a:pPr/>
              <a:t>‹#›</a:t>
            </a:fld>
            <a:endParaRPr lang="en-US">
              <a:solidFill>
                <a:prstClr val="white"/>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1894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544599" cy="2422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402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544599" cy="24221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9" name="Slide Number Placeholder 8"/>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869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544599" cy="24221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5" name="Slide Number Placeholder 4"/>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1147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4" name="Slide Number Placeholder 3"/>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315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2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827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2133600"/>
            <a:ext cx="2139696"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479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544599" cy="24221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876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297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409145" y="685843"/>
            <a:ext cx="511430"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190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solidFill>
                <a:prstClr val="white"/>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a:solidFill>
                <a:prstClr val="white"/>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white"/>
                </a:solidFill>
              </a:rPr>
              <a:pPr/>
              <a:t>‹#›</a:t>
            </a:fld>
            <a:endParaRPr lang="en-US">
              <a:solidFill>
                <a:prstClr val="white"/>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1386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719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9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931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3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511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769" y="772055"/>
            <a:ext cx="7544599" cy="242213"/>
          </a:xfrm>
          <a:prstGeom prst="rect">
            <a:avLst/>
          </a:prstGeom>
        </p:spPr>
        <p:txBody>
          <a:bodyPr vert="horz" lIns="91440" tIns="45720" rIns="91440" bIns="45720" rtlCol="0" anchor="ctr">
            <a:noAutofit/>
          </a:bodyPr>
          <a:lstStyle/>
          <a:p>
            <a:r>
              <a:rPr lang="en-US"/>
              <a:t>Slide Title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09145" y="685843"/>
            <a:ext cx="511430" cy="371040"/>
          </a:xfrm>
          <a:prstGeom prst="rect">
            <a:avLst/>
          </a:prstGeom>
        </p:spPr>
        <p:txBody>
          <a:bodyPr vert="horz" lIns="91440" tIns="45720" rIns="91440" bIns="45720" rtlCol="0" anchor="ctr"/>
          <a:lstStyle>
            <a:lvl1pPr algn="ctr">
              <a:defRPr sz="1600" b="1" i="0">
                <a:solidFill>
                  <a:schemeClr val="tx1"/>
                </a:solidFill>
              </a:defRPr>
            </a:lvl1pPr>
          </a:lstStyle>
          <a:p>
            <a:fld id="{0CFEC368-1D7A-4F81-ABF6-AE0E36BAF64C}" type="slidenum">
              <a:rPr lang="en-US" smtClean="0">
                <a:solidFill>
                  <a:prstClr val="black"/>
                </a:solidFill>
              </a:rPr>
              <a:pPr/>
              <a:t>‹#›</a:t>
            </a:fld>
            <a:endParaRPr lang="en-US">
              <a:solidFill>
                <a:prstClr val="black"/>
              </a:solidFill>
            </a:endParaRPr>
          </a:p>
        </p:txBody>
      </p:sp>
      <p:sp>
        <p:nvSpPr>
          <p:cNvPr id="9" name="Title Placeholder 1"/>
          <p:cNvSpPr txBox="1">
            <a:spLocks/>
          </p:cNvSpPr>
          <p:nvPr userDrawn="1"/>
        </p:nvSpPr>
        <p:spPr>
          <a:xfrm>
            <a:off x="363436" y="438518"/>
            <a:ext cx="7544599" cy="242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1000" b="1" kern="1200" spc="-100" baseline="0">
                <a:solidFill>
                  <a:schemeClr val="tx1"/>
                </a:solidFill>
                <a:latin typeface="+mj-lt"/>
                <a:ea typeface="+mj-ea"/>
                <a:cs typeface="+mj-cs"/>
              </a:defRPr>
            </a:lvl1pPr>
          </a:lstStyle>
          <a:p>
            <a:endParaRPr lang="en-US" kern="0" spc="0">
              <a:solidFill>
                <a:prstClr val="black"/>
              </a:solidFill>
            </a:endParaRPr>
          </a:p>
        </p:txBody>
      </p:sp>
      <p:cxnSp>
        <p:nvCxnSpPr>
          <p:cNvPr id="11" name="Straight Connector 10"/>
          <p:cNvCxnSpPr/>
          <p:nvPr userDrawn="1"/>
        </p:nvCxnSpPr>
        <p:spPr>
          <a:xfrm>
            <a:off x="457200" y="696107"/>
            <a:ext cx="8296832" cy="0"/>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flipV="1">
            <a:off x="935566" y="701511"/>
            <a:ext cx="1" cy="346849"/>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576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1400" b="0" kern="1200"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1"/>
          <p:cNvSpPr txBox="1">
            <a:spLocks/>
          </p:cNvSpPr>
          <p:nvPr userDrawn="1"/>
        </p:nvSpPr>
        <p:spPr>
          <a:xfrm>
            <a:off x="363436" y="438518"/>
            <a:ext cx="7544599" cy="242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1000" b="1" kern="1200" spc="-100" baseline="0">
                <a:solidFill>
                  <a:schemeClr val="tx1"/>
                </a:solidFill>
                <a:latin typeface="+mj-lt"/>
                <a:ea typeface="+mj-ea"/>
                <a:cs typeface="+mj-cs"/>
              </a:defRPr>
            </a:lvl1pPr>
          </a:lstStyle>
          <a:p>
            <a:endParaRPr lang="en-US" kern="0" spc="0">
              <a:solidFill>
                <a:prstClr val="black"/>
              </a:solidFill>
            </a:endParaRPr>
          </a:p>
        </p:txBody>
      </p:sp>
      <p:cxnSp>
        <p:nvCxnSpPr>
          <p:cNvPr id="11" name="Straight Connector 10"/>
          <p:cNvCxnSpPr/>
          <p:nvPr userDrawn="1"/>
        </p:nvCxnSpPr>
        <p:spPr>
          <a:xfrm>
            <a:off x="457200" y="696107"/>
            <a:ext cx="8296832" cy="0"/>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flipV="1">
            <a:off x="935566" y="701511"/>
            <a:ext cx="1" cy="346849"/>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5250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1400" b="0" kern="1200"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chart" Target="../charts/chart21.xml"/><Relationship Id="rId18" Type="http://schemas.openxmlformats.org/officeDocument/2006/relationships/chart" Target="../charts/chart26.xml"/><Relationship Id="rId26" Type="http://schemas.openxmlformats.org/officeDocument/2006/relationships/chart" Target="../charts/chart34.xml"/><Relationship Id="rId3" Type="http://schemas.openxmlformats.org/officeDocument/2006/relationships/chart" Target="../charts/chart11.xml"/><Relationship Id="rId21" Type="http://schemas.openxmlformats.org/officeDocument/2006/relationships/chart" Target="../charts/chart29.xml"/><Relationship Id="rId34" Type="http://schemas.openxmlformats.org/officeDocument/2006/relationships/chart" Target="../charts/chart42.xml"/><Relationship Id="rId7" Type="http://schemas.openxmlformats.org/officeDocument/2006/relationships/chart" Target="../charts/chart15.xml"/><Relationship Id="rId12" Type="http://schemas.openxmlformats.org/officeDocument/2006/relationships/chart" Target="../charts/chart20.xml"/><Relationship Id="rId17" Type="http://schemas.openxmlformats.org/officeDocument/2006/relationships/chart" Target="../charts/chart25.xml"/><Relationship Id="rId25" Type="http://schemas.openxmlformats.org/officeDocument/2006/relationships/chart" Target="../charts/chart33.xml"/><Relationship Id="rId33" Type="http://schemas.openxmlformats.org/officeDocument/2006/relationships/chart" Target="../charts/chart41.xml"/><Relationship Id="rId2" Type="http://schemas.openxmlformats.org/officeDocument/2006/relationships/notesSlide" Target="../notesSlides/notesSlide18.xml"/><Relationship Id="rId16" Type="http://schemas.openxmlformats.org/officeDocument/2006/relationships/chart" Target="../charts/chart24.xml"/><Relationship Id="rId20" Type="http://schemas.openxmlformats.org/officeDocument/2006/relationships/chart" Target="../charts/chart28.xml"/><Relationship Id="rId29" Type="http://schemas.openxmlformats.org/officeDocument/2006/relationships/chart" Target="../charts/chart37.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9.xml"/><Relationship Id="rId24" Type="http://schemas.openxmlformats.org/officeDocument/2006/relationships/chart" Target="../charts/chart32.xml"/><Relationship Id="rId32" Type="http://schemas.openxmlformats.org/officeDocument/2006/relationships/chart" Target="../charts/chart40.xml"/><Relationship Id="rId5" Type="http://schemas.openxmlformats.org/officeDocument/2006/relationships/chart" Target="../charts/chart13.xml"/><Relationship Id="rId15" Type="http://schemas.openxmlformats.org/officeDocument/2006/relationships/chart" Target="../charts/chart23.xml"/><Relationship Id="rId23" Type="http://schemas.openxmlformats.org/officeDocument/2006/relationships/chart" Target="../charts/chart31.xml"/><Relationship Id="rId28" Type="http://schemas.openxmlformats.org/officeDocument/2006/relationships/chart" Target="../charts/chart36.xml"/><Relationship Id="rId10" Type="http://schemas.openxmlformats.org/officeDocument/2006/relationships/chart" Target="../charts/chart18.xml"/><Relationship Id="rId19" Type="http://schemas.openxmlformats.org/officeDocument/2006/relationships/chart" Target="../charts/chart27.xml"/><Relationship Id="rId31" Type="http://schemas.openxmlformats.org/officeDocument/2006/relationships/chart" Target="../charts/chart39.xml"/><Relationship Id="rId4" Type="http://schemas.openxmlformats.org/officeDocument/2006/relationships/chart" Target="../charts/chart12.xml"/><Relationship Id="rId9" Type="http://schemas.openxmlformats.org/officeDocument/2006/relationships/chart" Target="../charts/chart17.xml"/><Relationship Id="rId14" Type="http://schemas.openxmlformats.org/officeDocument/2006/relationships/chart" Target="../charts/chart22.xml"/><Relationship Id="rId22" Type="http://schemas.openxmlformats.org/officeDocument/2006/relationships/chart" Target="../charts/chart30.xml"/><Relationship Id="rId27" Type="http://schemas.openxmlformats.org/officeDocument/2006/relationships/chart" Target="../charts/chart35.xml"/><Relationship Id="rId30" Type="http://schemas.openxmlformats.org/officeDocument/2006/relationships/chart" Target="../charts/char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2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4075"/>
            <a:ext cx="7848600" cy="1314750"/>
          </a:xfrm>
          <a:solidFill>
            <a:srgbClr val="98C723">
              <a:alpha val="20000"/>
            </a:srgbClr>
          </a:solidFill>
        </p:spPr>
        <p:txBody>
          <a:bodyPr/>
          <a:lstStyle/>
          <a:p>
            <a:r>
              <a:rPr lang="en-US" sz="4000">
                <a:sym typeface="Wingdings" panose="05000000000000000000" pitchFamily="2" charset="2"/>
              </a:rPr>
              <a:t>Engineering Research Centers 2019 End-of-Year Slides</a:t>
            </a:r>
            <a:endParaRPr lang="en-US" sz="4000"/>
          </a:p>
        </p:txBody>
      </p:sp>
      <p:pic>
        <p:nvPicPr>
          <p:cNvPr id="1028" name="Picture 4" descr="NSF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5529264"/>
            <a:ext cx="1076324"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7</a:t>
            </a:r>
          </a:p>
        </p:txBody>
      </p:sp>
      <p:sp>
        <p:nvSpPr>
          <p:cNvPr id="5" name="Title 1"/>
          <p:cNvSpPr>
            <a:spLocks noGrp="1"/>
          </p:cNvSpPr>
          <p:nvPr>
            <p:ph type="title"/>
          </p:nvPr>
        </p:nvSpPr>
        <p:spPr/>
        <p:txBody>
          <a:bodyPr/>
          <a:lstStyle/>
          <a:p>
            <a:r>
              <a:rPr lang="en-US" sz="1400" dirty="0"/>
              <a:t>ERC Graduate Employment (19 Centers), FY 2019</a:t>
            </a:r>
          </a:p>
        </p:txBody>
      </p:sp>
      <p:graphicFrame>
        <p:nvGraphicFramePr>
          <p:cNvPr id="7" name="Chart 6"/>
          <p:cNvGraphicFramePr>
            <a:graphicFrameLocks/>
          </p:cNvGraphicFramePr>
          <p:nvPr>
            <p:extLst>
              <p:ext uri="{D42A27DB-BD31-4B8C-83A1-F6EECF244321}">
                <p14:modId xmlns:p14="http://schemas.microsoft.com/office/powerpoint/2010/main" val="140565438"/>
              </p:ext>
            </p:extLst>
          </p:nvPr>
        </p:nvGraphicFramePr>
        <p:xfrm>
          <a:off x="978602" y="1491251"/>
          <a:ext cx="749808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890599842"/>
              </p:ext>
            </p:extLst>
          </p:nvPr>
        </p:nvGraphicFramePr>
        <p:xfrm>
          <a:off x="988769" y="1491251"/>
          <a:ext cx="7487912" cy="4334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612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 Research and Education Personnel, by Underrepresented Group and Citizenship Status, FY 2019</a:t>
            </a:r>
          </a:p>
        </p:txBody>
      </p:sp>
      <p:sp>
        <p:nvSpPr>
          <p:cNvPr id="4" name="Slide Number Placeholder 3"/>
          <p:cNvSpPr>
            <a:spLocks noGrp="1"/>
          </p:cNvSpPr>
          <p:nvPr>
            <p:ph type="sldNum" sz="quarter" idx="12"/>
          </p:nvPr>
        </p:nvSpPr>
        <p:spPr/>
        <p:txBody>
          <a:bodyPr/>
          <a:lstStyle/>
          <a:p>
            <a:r>
              <a:rPr lang="en-US">
                <a:solidFill>
                  <a:prstClr val="black"/>
                </a:solidFill>
              </a:rPr>
              <a:t>8</a:t>
            </a:r>
          </a:p>
        </p:txBody>
      </p:sp>
      <p:sp>
        <p:nvSpPr>
          <p:cNvPr id="6" name="Rectangle 5"/>
          <p:cNvSpPr>
            <a:spLocks noChangeArrowheads="1"/>
          </p:cNvSpPr>
          <p:nvPr/>
        </p:nvSpPr>
        <p:spPr bwMode="auto">
          <a:xfrm>
            <a:off x="304965" y="6043330"/>
            <a:ext cx="8153236" cy="81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sz="1000"/>
            </a:pPr>
            <a:r>
              <a:rPr lang="en-US" sz="1000" i="1" kern="1200" dirty="0">
                <a:solidFill>
                  <a:schemeClr val="tx1"/>
                </a:solidFill>
                <a:effectLst/>
                <a:latin typeface="+mn-lt"/>
                <a:ea typeface="+mn-ea"/>
                <a:cs typeface="+mn-cs"/>
              </a:rPr>
              <a:t>* U.S. citizens and permanent residents only</a:t>
            </a:r>
            <a:endParaRPr lang="en-US" i="1" dirty="0">
              <a:effectLst/>
            </a:endParaRPr>
          </a:p>
          <a:p>
            <a:pPr marL="0" marR="0" indent="0" algn="l" defTabSz="914400" rtl="0" eaLnBrk="1" fontAlgn="auto" latinLnBrk="0" hangingPunct="1">
              <a:lnSpc>
                <a:spcPct val="100000"/>
              </a:lnSpc>
              <a:spcBef>
                <a:spcPts val="0"/>
              </a:spcBef>
              <a:spcAft>
                <a:spcPts val="0"/>
              </a:spcAft>
              <a:buClrTx/>
              <a:buSzTx/>
              <a:buFontTx/>
              <a:buNone/>
              <a:tabLst/>
              <a:defRPr sz="1000"/>
            </a:pPr>
            <a:r>
              <a:rPr lang="en-US" sz="1000" i="1" kern="1200" dirty="0">
                <a:solidFill>
                  <a:schemeClr val="tx1"/>
                </a:solidFill>
                <a:effectLst/>
                <a:latin typeface="+mn-lt"/>
                <a:ea typeface="+mn-ea"/>
                <a:cs typeface="+mn-cs"/>
              </a:rPr>
              <a:t>** The sum of the number of personnel for each row may exceed the total because personnel may belong to multiple categories.</a:t>
            </a:r>
            <a:endParaRPr lang="en-US" i="1" dirty="0">
              <a:effectLst/>
            </a:endParaRPr>
          </a:p>
          <a:p>
            <a:pPr>
              <a:defRPr sz="1000"/>
            </a:pPr>
            <a:r>
              <a:rPr lang="en-US" i="1" dirty="0">
                <a:solidFill>
                  <a:srgbClr val="000000"/>
                </a:solidFill>
                <a:cs typeface="Times New Roman"/>
              </a:rPr>
              <a:t>*** Leadership/Administration Directors, Thrust Leaders, and Education Program Leaders are included in the Grand Total. For the Grand Total row, all columns exclude Young Scholars, except the Total column.</a:t>
            </a:r>
          </a:p>
          <a:p>
            <a:pPr>
              <a:defRPr sz="1000"/>
            </a:pPr>
            <a:r>
              <a:rPr lang="en-US" b="1" i="1" dirty="0">
                <a:solidFill>
                  <a:srgbClr val="000000"/>
                </a:solidFill>
                <a:cs typeface="Times New Roman"/>
              </a:rPr>
              <a:t>NOTE:</a:t>
            </a:r>
            <a:r>
              <a:rPr lang="en-US" b="1" i="1" baseline="0" dirty="0">
                <a:solidFill>
                  <a:srgbClr val="000000"/>
                </a:solidFill>
                <a:cs typeface="Times New Roman"/>
              </a:rPr>
              <a:t> </a:t>
            </a:r>
            <a:r>
              <a:rPr lang="en-US" i="1" baseline="0" dirty="0">
                <a:solidFill>
                  <a:srgbClr val="000000"/>
                </a:solidFill>
                <a:cs typeface="Times New Roman"/>
              </a:rPr>
              <a:t>For years in which the center entered demographic data by institution rather than per </a:t>
            </a:r>
            <a:r>
              <a:rPr lang="en-US" i="1" dirty="0">
                <a:solidFill>
                  <a:srgbClr val="000000"/>
                </a:solidFill>
                <a:cs typeface="Times New Roman"/>
              </a:rPr>
              <a:t>person, data are not included.</a:t>
            </a:r>
            <a:endParaRPr lang="en-US" i="1" dirty="0"/>
          </a:p>
        </p:txBody>
      </p:sp>
      <p:graphicFrame>
        <p:nvGraphicFramePr>
          <p:cNvPr id="3" name="Table 2">
            <a:extLst>
              <a:ext uri="{FF2B5EF4-FFF2-40B4-BE49-F238E27FC236}">
                <a16:creationId xmlns:a16="http://schemas.microsoft.com/office/drawing/2014/main" id="{FC71E00A-6B9A-4317-9675-C3E8F45E8CE8}"/>
              </a:ext>
            </a:extLst>
          </p:cNvPr>
          <p:cNvGraphicFramePr>
            <a:graphicFrameLocks noGrp="1"/>
          </p:cNvGraphicFramePr>
          <p:nvPr>
            <p:extLst>
              <p:ext uri="{D42A27DB-BD31-4B8C-83A1-F6EECF244321}">
                <p14:modId xmlns:p14="http://schemas.microsoft.com/office/powerpoint/2010/main" val="428922650"/>
              </p:ext>
            </p:extLst>
          </p:nvPr>
        </p:nvGraphicFramePr>
        <p:xfrm>
          <a:off x="161925" y="1162050"/>
          <a:ext cx="8839199" cy="4835337"/>
        </p:xfrm>
        <a:graphic>
          <a:graphicData uri="http://schemas.openxmlformats.org/drawingml/2006/table">
            <a:tbl>
              <a:tblPr/>
              <a:tblGrid>
                <a:gridCol w="2360363">
                  <a:extLst>
                    <a:ext uri="{9D8B030D-6E8A-4147-A177-3AD203B41FA5}">
                      <a16:colId xmlns:a16="http://schemas.microsoft.com/office/drawing/2014/main" val="3711806511"/>
                    </a:ext>
                  </a:extLst>
                </a:gridCol>
                <a:gridCol w="705678">
                  <a:extLst>
                    <a:ext uri="{9D8B030D-6E8A-4147-A177-3AD203B41FA5}">
                      <a16:colId xmlns:a16="http://schemas.microsoft.com/office/drawing/2014/main" val="543339327"/>
                    </a:ext>
                  </a:extLst>
                </a:gridCol>
                <a:gridCol w="793886">
                  <a:extLst>
                    <a:ext uri="{9D8B030D-6E8A-4147-A177-3AD203B41FA5}">
                      <a16:colId xmlns:a16="http://schemas.microsoft.com/office/drawing/2014/main" val="1184435961"/>
                    </a:ext>
                  </a:extLst>
                </a:gridCol>
                <a:gridCol w="620508">
                  <a:extLst>
                    <a:ext uri="{9D8B030D-6E8A-4147-A177-3AD203B41FA5}">
                      <a16:colId xmlns:a16="http://schemas.microsoft.com/office/drawing/2014/main" val="1646830754"/>
                    </a:ext>
                  </a:extLst>
                </a:gridCol>
                <a:gridCol w="608341">
                  <a:extLst>
                    <a:ext uri="{9D8B030D-6E8A-4147-A177-3AD203B41FA5}">
                      <a16:colId xmlns:a16="http://schemas.microsoft.com/office/drawing/2014/main" val="1980305729"/>
                    </a:ext>
                  </a:extLst>
                </a:gridCol>
                <a:gridCol w="608341">
                  <a:extLst>
                    <a:ext uri="{9D8B030D-6E8A-4147-A177-3AD203B41FA5}">
                      <a16:colId xmlns:a16="http://schemas.microsoft.com/office/drawing/2014/main" val="4203142555"/>
                    </a:ext>
                  </a:extLst>
                </a:gridCol>
                <a:gridCol w="608341">
                  <a:extLst>
                    <a:ext uri="{9D8B030D-6E8A-4147-A177-3AD203B41FA5}">
                      <a16:colId xmlns:a16="http://schemas.microsoft.com/office/drawing/2014/main" val="3724373843"/>
                    </a:ext>
                  </a:extLst>
                </a:gridCol>
                <a:gridCol w="611383">
                  <a:extLst>
                    <a:ext uri="{9D8B030D-6E8A-4147-A177-3AD203B41FA5}">
                      <a16:colId xmlns:a16="http://schemas.microsoft.com/office/drawing/2014/main" val="1456360042"/>
                    </a:ext>
                  </a:extLst>
                </a:gridCol>
                <a:gridCol w="693509">
                  <a:extLst>
                    <a:ext uri="{9D8B030D-6E8A-4147-A177-3AD203B41FA5}">
                      <a16:colId xmlns:a16="http://schemas.microsoft.com/office/drawing/2014/main" val="1557782688"/>
                    </a:ext>
                  </a:extLst>
                </a:gridCol>
                <a:gridCol w="693509">
                  <a:extLst>
                    <a:ext uri="{9D8B030D-6E8A-4147-A177-3AD203B41FA5}">
                      <a16:colId xmlns:a16="http://schemas.microsoft.com/office/drawing/2014/main" val="3464710358"/>
                    </a:ext>
                  </a:extLst>
                </a:gridCol>
                <a:gridCol w="535340">
                  <a:extLst>
                    <a:ext uri="{9D8B030D-6E8A-4147-A177-3AD203B41FA5}">
                      <a16:colId xmlns:a16="http://schemas.microsoft.com/office/drawing/2014/main" val="1537440534"/>
                    </a:ext>
                  </a:extLst>
                </a:gridCol>
              </a:tblGrid>
              <a:tr h="398055">
                <a:tc rowSpan="2">
                  <a:txBody>
                    <a:bodyPr/>
                    <a:lstStyle/>
                    <a:p>
                      <a:pPr algn="ctr" rtl="0" fontAlgn="ctr"/>
                      <a:r>
                        <a:rPr lang="en-US" sz="1050" b="1" i="0" u="none" strike="noStrike" dirty="0">
                          <a:solidFill>
                            <a:srgbClr val="000000"/>
                          </a:solidFill>
                          <a:effectLst/>
                          <a:latin typeface="Calibri" panose="020F0502020204030204" pitchFamily="34" charset="0"/>
                        </a:rPr>
                        <a:t> Personnel Category</a:t>
                      </a:r>
                    </a:p>
                  </a:txBody>
                  <a:tcPr marL="8526" marR="8526" marT="8526"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rowSpan="2">
                  <a:txBody>
                    <a:bodyPr/>
                    <a:lstStyle/>
                    <a:p>
                      <a:pPr algn="ctr" rtl="0" fontAlgn="ctr"/>
                      <a:r>
                        <a:rPr lang="en-US" sz="1050" b="1" i="0" u="none" strike="noStrike" dirty="0">
                          <a:solidFill>
                            <a:srgbClr val="2E869C"/>
                          </a:solidFill>
                          <a:effectLst/>
                          <a:latin typeface="Calibri" panose="020F0502020204030204" pitchFamily="34" charset="0"/>
                        </a:rPr>
                        <a:t>Total</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rowSpan="2">
                  <a:txBody>
                    <a:bodyPr/>
                    <a:lstStyle/>
                    <a:p>
                      <a:pPr algn="ctr" rtl="0" fontAlgn="ctr"/>
                      <a:r>
                        <a:rPr lang="en-US" sz="1050" b="1" i="0" u="none" strike="noStrike" dirty="0">
                          <a:solidFill>
                            <a:srgbClr val="2E869C"/>
                          </a:solidFill>
                          <a:effectLst/>
                          <a:latin typeface="Calibri" panose="020F0502020204030204" pitchFamily="34" charset="0"/>
                        </a:rPr>
                        <a:t>Total U.S. Citizens and Permanent Residents</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gridSpan="2">
                  <a:txBody>
                    <a:bodyPr/>
                    <a:lstStyle/>
                    <a:p>
                      <a:pPr algn="ctr" rtl="0" fontAlgn="ctr"/>
                      <a:r>
                        <a:rPr lang="en-US" sz="1050" b="1" i="0" u="none" strike="noStrike" dirty="0">
                          <a:solidFill>
                            <a:srgbClr val="2E869C"/>
                          </a:solidFill>
                          <a:effectLst/>
                          <a:latin typeface="Calibri" panose="020F0502020204030204" pitchFamily="34" charset="0"/>
                        </a:rPr>
                        <a:t>Women*</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050" b="1" i="0" u="none" strike="noStrike" dirty="0">
                          <a:solidFill>
                            <a:srgbClr val="2E869C"/>
                          </a:solidFill>
                          <a:effectLst/>
                          <a:latin typeface="Calibri" panose="020F0502020204030204" pitchFamily="34" charset="0"/>
                        </a:rPr>
                        <a:t>Underrepresented Racial Minorities*</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050" b="1" i="0" u="none" strike="noStrike">
                          <a:solidFill>
                            <a:srgbClr val="2E869C"/>
                          </a:solidFill>
                          <a:effectLst/>
                          <a:latin typeface="Calibri" panose="020F0502020204030204" pitchFamily="34" charset="0"/>
                        </a:rPr>
                        <a:t>Hispanic*</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050" b="1" i="0" u="none" strike="noStrike">
                          <a:solidFill>
                            <a:srgbClr val="2E869C"/>
                          </a:solidFill>
                          <a:effectLst/>
                          <a:latin typeface="Calibri" panose="020F0502020204030204" pitchFamily="34" charset="0"/>
                        </a:rPr>
                        <a:t>Foreign</a:t>
                      </a:r>
                    </a:p>
                  </a:txBody>
                  <a:tcPr marL="8526" marR="8526" marT="8526"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54905863"/>
                  </a:ext>
                </a:extLst>
              </a:tr>
              <a:tr h="2404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50" b="1" i="0" u="none" strike="noStrike">
                          <a:solidFill>
                            <a:srgbClr val="2E869C"/>
                          </a:solidFill>
                          <a:effectLst/>
                          <a:latin typeface="Calibri" panose="020F0502020204030204" pitchFamily="34" charset="0"/>
                        </a:rPr>
                        <a:t>Number</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050" b="1" i="0" u="none" strike="noStrike">
                          <a:solidFill>
                            <a:srgbClr val="2E869C"/>
                          </a:solidFill>
                          <a:effectLst/>
                          <a:latin typeface="Calibri" panose="020F0502020204030204" pitchFamily="34" charset="0"/>
                        </a:rPr>
                        <a:t>%</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050" b="1" i="0" u="none" strike="noStrike">
                          <a:solidFill>
                            <a:srgbClr val="2E869C"/>
                          </a:solidFill>
                          <a:effectLst/>
                          <a:latin typeface="Calibri" panose="020F0502020204030204" pitchFamily="34" charset="0"/>
                        </a:rPr>
                        <a:t>Number</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050" b="1" i="0" u="none" strike="noStrike">
                          <a:solidFill>
                            <a:srgbClr val="2E869C"/>
                          </a:solidFill>
                          <a:effectLst/>
                          <a:latin typeface="Calibri" panose="020F0502020204030204" pitchFamily="34" charset="0"/>
                        </a:rPr>
                        <a:t>%</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050" b="1" i="0" u="none" strike="noStrike" dirty="0">
                          <a:solidFill>
                            <a:srgbClr val="2E869C"/>
                          </a:solidFill>
                          <a:effectLst/>
                          <a:latin typeface="Calibri" panose="020F0502020204030204" pitchFamily="34" charset="0"/>
                        </a:rPr>
                        <a:t>Number</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050" b="1" i="0" u="none" strike="noStrike" dirty="0">
                          <a:solidFill>
                            <a:srgbClr val="2E869C"/>
                          </a:solidFill>
                          <a:effectLst/>
                          <a:latin typeface="Calibri" panose="020F0502020204030204" pitchFamily="34" charset="0"/>
                        </a:rPr>
                        <a:t>%</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050" b="1" i="0" u="none" strike="noStrike">
                          <a:solidFill>
                            <a:srgbClr val="2E869C"/>
                          </a:solidFill>
                          <a:effectLst/>
                          <a:latin typeface="Calibri" panose="020F0502020204030204" pitchFamily="34" charset="0"/>
                        </a:rPr>
                        <a:t>Number</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050" b="1" i="0" u="none" strike="noStrike">
                          <a:solidFill>
                            <a:srgbClr val="2E869C"/>
                          </a:solidFill>
                          <a:effectLst/>
                          <a:latin typeface="Calibri" panose="020F0502020204030204" pitchFamily="34" charset="0"/>
                        </a:rPr>
                        <a:t>%</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740845735"/>
                  </a:ext>
                </a:extLst>
              </a:tr>
              <a:tr h="182441">
                <a:tc gridSpan="11">
                  <a:txBody>
                    <a:bodyPr/>
                    <a:lstStyle/>
                    <a:p>
                      <a:pPr algn="l" rtl="0" fontAlgn="ctr"/>
                      <a:r>
                        <a:rPr lang="en-US" sz="1050" b="0" i="0" u="none" strike="noStrike" dirty="0">
                          <a:solidFill>
                            <a:srgbClr val="000000"/>
                          </a:solidFill>
                          <a:effectLst/>
                          <a:latin typeface="Calibri" panose="020F0502020204030204" pitchFamily="34" charset="0"/>
                        </a:rPr>
                        <a:t> Faculty</a:t>
                      </a:r>
                    </a:p>
                  </a:txBody>
                  <a:tcPr marL="8526" marR="8526" marT="8526"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7942256"/>
                  </a:ext>
                </a:extLst>
              </a:tr>
              <a:tr h="174148">
                <a:tc>
                  <a:txBody>
                    <a:bodyPr/>
                    <a:lstStyle/>
                    <a:p>
                      <a:pPr algn="l" rtl="0" fontAlgn="ctr"/>
                      <a:r>
                        <a:rPr lang="en-US" sz="1050" b="0" i="0" u="none" strike="noStrike">
                          <a:solidFill>
                            <a:srgbClr val="000000"/>
                          </a:solidFill>
                          <a:effectLst/>
                          <a:latin typeface="Calibri" panose="020F0502020204030204" pitchFamily="34" charset="0"/>
                        </a:rPr>
                        <a:t>Total</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571</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464</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127</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26</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49</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59</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054048365"/>
                  </a:ext>
                </a:extLst>
              </a:tr>
              <a:tr h="207320">
                <a:tc gridSpan="11">
                  <a:txBody>
                    <a:bodyPr/>
                    <a:lstStyle/>
                    <a:p>
                      <a:pPr algn="l" rtl="0" fontAlgn="ctr"/>
                      <a:r>
                        <a:rPr lang="en-US" sz="1050" b="0" i="0" u="none" strike="noStrike" dirty="0">
                          <a:solidFill>
                            <a:srgbClr val="000000"/>
                          </a:solidFill>
                          <a:effectLst/>
                          <a:latin typeface="Calibri" panose="020F0502020204030204" pitchFamily="34" charset="0"/>
                        </a:rPr>
                        <a:t> Graduate Students</a:t>
                      </a:r>
                    </a:p>
                  </a:txBody>
                  <a:tcPr marL="8526" marR="8526" marT="8526"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9063245"/>
                  </a:ext>
                </a:extLst>
              </a:tr>
              <a:tr h="165854">
                <a:tc>
                  <a:txBody>
                    <a:bodyPr/>
                    <a:lstStyle/>
                    <a:p>
                      <a:pPr algn="l" rtl="0" fontAlgn="ctr"/>
                      <a:r>
                        <a:rPr lang="en-US" sz="1050" b="0" i="0" u="none" strike="noStrike">
                          <a:solidFill>
                            <a:srgbClr val="000000"/>
                          </a:solidFill>
                          <a:effectLst/>
                          <a:latin typeface="Calibri" panose="020F0502020204030204" pitchFamily="34" charset="0"/>
                        </a:rPr>
                        <a:t>Postdocs</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167</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57</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26</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46%</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95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57%</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91268342"/>
                  </a:ext>
                </a:extLst>
              </a:tr>
              <a:tr h="165854">
                <a:tc>
                  <a:txBody>
                    <a:bodyPr/>
                    <a:lstStyle/>
                    <a:p>
                      <a:pPr algn="l" rtl="0" fontAlgn="ctr"/>
                      <a:r>
                        <a:rPr lang="en-US" sz="1050" b="0" i="0" u="none" strike="noStrike">
                          <a:solidFill>
                            <a:srgbClr val="000000"/>
                          </a:solidFill>
                          <a:effectLst/>
                          <a:latin typeface="Calibri" panose="020F0502020204030204" pitchFamily="34" charset="0"/>
                        </a:rPr>
                        <a:t>Graduate Students</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1,105</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520</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195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38%</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67</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473</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43%</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3235904"/>
                  </a:ext>
                </a:extLst>
              </a:tr>
              <a:tr h="165854">
                <a:tc>
                  <a:txBody>
                    <a:bodyPr/>
                    <a:lstStyle/>
                    <a:p>
                      <a:pPr algn="l" rtl="0" fontAlgn="ctr"/>
                      <a:r>
                        <a:rPr lang="en-US" sz="1050" b="0" i="0" u="none" strike="noStrike">
                          <a:solidFill>
                            <a:srgbClr val="000000"/>
                          </a:solidFill>
                          <a:effectLst/>
                          <a:latin typeface="Calibri" panose="020F0502020204030204" pitchFamily="34" charset="0"/>
                        </a:rPr>
                        <a:t>Doctoral</a:t>
                      </a:r>
                    </a:p>
                  </a:txBody>
                  <a:tcPr marL="153466"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906</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417</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156</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43</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419</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46%</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98568072"/>
                  </a:ext>
                </a:extLst>
              </a:tr>
              <a:tr h="165854">
                <a:tc>
                  <a:txBody>
                    <a:bodyPr/>
                    <a:lstStyle/>
                    <a:p>
                      <a:pPr algn="l" rtl="0" fontAlgn="ctr"/>
                      <a:r>
                        <a:rPr lang="en-US" sz="1050" b="0" i="0" u="none" strike="noStrike">
                          <a:solidFill>
                            <a:srgbClr val="000000"/>
                          </a:solidFill>
                          <a:effectLst/>
                          <a:latin typeface="Calibri" panose="020F0502020204030204" pitchFamily="34" charset="0"/>
                        </a:rPr>
                        <a:t>Master’s</a:t>
                      </a:r>
                    </a:p>
                  </a:txBody>
                  <a:tcPr marL="153466"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200</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104</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39</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38%</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54</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27%</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02825098"/>
                  </a:ext>
                </a:extLst>
              </a:tr>
              <a:tr h="174148">
                <a:tc>
                  <a:txBody>
                    <a:bodyPr/>
                    <a:lstStyle/>
                    <a:p>
                      <a:pPr algn="l" rtl="0" fontAlgn="ctr"/>
                      <a:r>
                        <a:rPr lang="en-US" sz="1050" b="0" i="0" u="none" strike="noStrike">
                          <a:solidFill>
                            <a:srgbClr val="000000"/>
                          </a:solidFill>
                          <a:effectLst/>
                          <a:latin typeface="Calibri" panose="020F0502020204030204" pitchFamily="34" charset="0"/>
                        </a:rPr>
                        <a:t>Total**</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1,270</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576</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220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38%</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43</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71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567</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45%</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685773859"/>
                  </a:ext>
                </a:extLst>
              </a:tr>
              <a:tr h="199026">
                <a:tc gridSpan="11">
                  <a:txBody>
                    <a:bodyPr/>
                    <a:lstStyle/>
                    <a:p>
                      <a:pPr algn="l" rtl="0" fontAlgn="ctr"/>
                      <a:r>
                        <a:rPr lang="en-US" sz="1050" b="0" i="0" u="none" strike="noStrike" dirty="0">
                          <a:solidFill>
                            <a:srgbClr val="000000"/>
                          </a:solidFill>
                          <a:effectLst/>
                          <a:latin typeface="Calibri" panose="020F0502020204030204" pitchFamily="34" charset="0"/>
                        </a:rPr>
                        <a:t> Undergraduate Students</a:t>
                      </a:r>
                    </a:p>
                  </a:txBody>
                  <a:tcPr marL="8526" marR="8526" marT="8526"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53415"/>
                  </a:ext>
                </a:extLst>
              </a:tr>
              <a:tr h="273661">
                <a:tc>
                  <a:txBody>
                    <a:bodyPr/>
                    <a:lstStyle/>
                    <a:p>
                      <a:pPr algn="l" rtl="0" fontAlgn="ctr"/>
                      <a:r>
                        <a:rPr lang="en-US" sz="1050" b="0" i="0" u="none" strike="noStrike">
                          <a:solidFill>
                            <a:srgbClr val="000000"/>
                          </a:solidFill>
                          <a:effectLst/>
                          <a:latin typeface="Calibri" panose="020F0502020204030204" pitchFamily="34" charset="0"/>
                        </a:rPr>
                        <a:t>ERC Undergraduate Students </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 (Research Assistants, Non-REU Students)</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765</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522</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258</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49%</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68</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135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26%</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5%</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05609893"/>
                  </a:ext>
                </a:extLst>
              </a:tr>
              <a:tr h="165854">
                <a:tc>
                  <a:txBody>
                    <a:bodyPr/>
                    <a:lstStyle/>
                    <a:p>
                      <a:pPr algn="l" rtl="0" fontAlgn="ctr"/>
                      <a:r>
                        <a:rPr lang="en-US" sz="1050" b="0" i="0" u="none" strike="noStrike">
                          <a:solidFill>
                            <a:srgbClr val="000000"/>
                          </a:solidFill>
                          <a:effectLst/>
                          <a:latin typeface="Calibri" panose="020F0502020204030204" pitchFamily="34" charset="0"/>
                        </a:rPr>
                        <a:t>NSF REU Site Award Students </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101</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101</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54%</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0%</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1090222"/>
                  </a:ext>
                </a:extLst>
              </a:tr>
              <a:tr h="165854">
                <a:tc>
                  <a:txBody>
                    <a:bodyPr/>
                    <a:lstStyle/>
                    <a:p>
                      <a:pPr algn="l" rtl="0" fontAlgn="ctr"/>
                      <a:r>
                        <a:rPr lang="en-US" sz="1050" b="0" i="0" u="none" strike="noStrike">
                          <a:solidFill>
                            <a:srgbClr val="000000"/>
                          </a:solidFill>
                          <a:effectLst/>
                          <a:latin typeface="Calibri" panose="020F0502020204030204" pitchFamily="34" charset="0"/>
                        </a:rPr>
                        <a:t>ERC’s Own REU Students</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130</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117</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59</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46</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39%</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90745589"/>
                  </a:ext>
                </a:extLst>
              </a:tr>
              <a:tr h="199026">
                <a:tc>
                  <a:txBody>
                    <a:bodyPr/>
                    <a:lstStyle/>
                    <a:p>
                      <a:pPr algn="l" rtl="0" fontAlgn="ctr"/>
                      <a:r>
                        <a:rPr lang="en-US" sz="1050" b="0" i="0" u="none" strike="noStrike">
                          <a:solidFill>
                            <a:srgbClr val="000000"/>
                          </a:solidFill>
                          <a:effectLst/>
                          <a:latin typeface="Calibri" panose="020F0502020204030204" pitchFamily="34" charset="0"/>
                        </a:rPr>
                        <a:t>Total**</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947</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694</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350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111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186</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4%</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3924928598"/>
                  </a:ext>
                </a:extLst>
              </a:tr>
              <a:tr h="174148">
                <a:tc gridSpan="11">
                  <a:txBody>
                    <a:bodyPr/>
                    <a:lstStyle/>
                    <a:p>
                      <a:pPr algn="l" rtl="0" fontAlgn="ctr"/>
                      <a:r>
                        <a:rPr lang="en-US" sz="1050" b="0" i="0" u="none" strike="noStrike">
                          <a:solidFill>
                            <a:srgbClr val="000000"/>
                          </a:solidFill>
                          <a:effectLst/>
                          <a:latin typeface="Calibri" panose="020F0502020204030204" pitchFamily="34" charset="0"/>
                        </a:rPr>
                        <a:t> Community College</a:t>
                      </a:r>
                    </a:p>
                  </a:txBody>
                  <a:tcPr marL="8526" marR="8526" marT="8526"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7165890"/>
                  </a:ext>
                </a:extLst>
              </a:tr>
              <a:tr h="165854">
                <a:tc>
                  <a:txBody>
                    <a:bodyPr/>
                    <a:lstStyle/>
                    <a:p>
                      <a:pPr algn="l" rtl="0" fontAlgn="ctr"/>
                      <a:r>
                        <a:rPr lang="en-US" sz="1050" b="0" i="0" u="none" strike="noStrike">
                          <a:solidFill>
                            <a:srgbClr val="000000"/>
                          </a:solidFill>
                          <a:effectLst/>
                          <a:latin typeface="Calibri" panose="020F0502020204030204" pitchFamily="34" charset="0"/>
                        </a:rPr>
                        <a:t>Participants in RET Program</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D9D9D9"/>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8526" marR="8526" marT="8526" marB="0" anchor="ctr">
                    <a:lnL w="25400" cap="flat" cmpd="dbl" algn="ctr">
                      <a:solidFill>
                        <a:srgbClr val="D9D9D9"/>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0%</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185730886"/>
                  </a:ext>
                </a:extLst>
              </a:tr>
              <a:tr h="174148">
                <a:tc gridSpan="11">
                  <a:txBody>
                    <a:bodyPr/>
                    <a:lstStyle/>
                    <a:p>
                      <a:pPr algn="l" rtl="0" fontAlgn="ctr"/>
                      <a:r>
                        <a:rPr lang="en-US" sz="1050" b="0" i="0" u="none" strike="noStrike">
                          <a:solidFill>
                            <a:srgbClr val="000000"/>
                          </a:solidFill>
                          <a:effectLst/>
                          <a:latin typeface="Calibri" panose="020F0502020204030204" pitchFamily="34" charset="0"/>
                        </a:rPr>
                        <a:t> K–12 Teachers</a:t>
                      </a:r>
                    </a:p>
                  </a:txBody>
                  <a:tcPr marL="8526" marR="8526" marT="8526"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298522"/>
                  </a:ext>
                </a:extLst>
              </a:tr>
              <a:tr h="165854">
                <a:tc>
                  <a:txBody>
                    <a:bodyPr/>
                    <a:lstStyle/>
                    <a:p>
                      <a:pPr algn="l" rtl="0" fontAlgn="ctr"/>
                      <a:r>
                        <a:rPr lang="en-US" sz="1050" b="0" i="0" u="none" strike="noStrike">
                          <a:solidFill>
                            <a:srgbClr val="000000"/>
                          </a:solidFill>
                          <a:effectLst/>
                          <a:latin typeface="Calibri" panose="020F0502020204030204" pitchFamily="34" charset="0"/>
                        </a:rPr>
                        <a:t>K–12 RET</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150</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131</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75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21%</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0%</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33471396"/>
                  </a:ext>
                </a:extLst>
              </a:tr>
              <a:tr h="165854">
                <a:tc>
                  <a:txBody>
                    <a:bodyPr/>
                    <a:lstStyle/>
                    <a:p>
                      <a:pPr algn="l" rtl="0" fontAlgn="ctr"/>
                      <a:r>
                        <a:rPr lang="en-US" sz="1050" b="0" i="0" u="none" strike="noStrike">
                          <a:solidFill>
                            <a:srgbClr val="000000"/>
                          </a:solidFill>
                          <a:effectLst/>
                          <a:latin typeface="Calibri" panose="020F0502020204030204" pitchFamily="34" charset="0"/>
                        </a:rPr>
                        <a:t>K–12 Non-RET</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56</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53</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26727070"/>
                  </a:ext>
                </a:extLst>
              </a:tr>
              <a:tr h="190733">
                <a:tc>
                  <a:txBody>
                    <a:bodyPr/>
                    <a:lstStyle/>
                    <a:p>
                      <a:pPr algn="l" rtl="0" fontAlgn="ctr"/>
                      <a:r>
                        <a:rPr lang="en-US" sz="1050" b="0" i="0" u="none" strike="noStrike">
                          <a:solidFill>
                            <a:srgbClr val="000000"/>
                          </a:solidFill>
                          <a:effectLst/>
                          <a:latin typeface="Calibri" panose="020F0502020204030204" pitchFamily="34" charset="0"/>
                        </a:rPr>
                        <a:t>Total</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206</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184</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105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40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0</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0%</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044475510"/>
                  </a:ext>
                </a:extLst>
              </a:tr>
              <a:tr h="174148">
                <a:tc gridSpan="11">
                  <a:txBody>
                    <a:bodyPr/>
                    <a:lstStyle/>
                    <a:p>
                      <a:pPr algn="l" rtl="0" fontAlgn="ctr"/>
                      <a:r>
                        <a:rPr lang="en-US" sz="1050" b="0" i="0" u="none" strike="noStrike" dirty="0">
                          <a:solidFill>
                            <a:srgbClr val="000000"/>
                          </a:solidFill>
                          <a:effectLst/>
                          <a:latin typeface="Calibri" panose="020F0502020204030204" pitchFamily="34" charset="0"/>
                        </a:rPr>
                        <a:t> Young Scholars</a:t>
                      </a:r>
                    </a:p>
                  </a:txBody>
                  <a:tcPr marL="8526" marR="8526" marT="8526"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7118283"/>
                  </a:ext>
                </a:extLst>
              </a:tr>
              <a:tr h="165854">
                <a:tc>
                  <a:txBody>
                    <a:bodyPr/>
                    <a:lstStyle/>
                    <a:p>
                      <a:pPr algn="l" rtl="0" fontAlgn="ctr"/>
                      <a:r>
                        <a:rPr lang="en-US" sz="1050" b="0" i="0" u="none" strike="noStrike">
                          <a:solidFill>
                            <a:srgbClr val="000000"/>
                          </a:solidFill>
                          <a:effectLst/>
                          <a:latin typeface="Calibri" panose="020F0502020204030204" pitchFamily="34" charset="0"/>
                        </a:rPr>
                        <a:t>Total</a:t>
                      </a:r>
                    </a:p>
                  </a:txBody>
                  <a:tcPr marL="76733" marR="8526" marT="8526"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186</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N/A</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panose="020F0502020204030204" pitchFamily="34" charset="0"/>
                        </a:rPr>
                        <a:t>N/A</a:t>
                      </a:r>
                    </a:p>
                  </a:txBody>
                  <a:tcPr marL="8526" marR="8526" marT="8526"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3029450999"/>
                  </a:ext>
                </a:extLst>
              </a:tr>
              <a:tr h="323419">
                <a:tc>
                  <a:txBody>
                    <a:bodyPr/>
                    <a:lstStyle/>
                    <a:p>
                      <a:pPr algn="l" rtl="0" fontAlgn="ctr"/>
                      <a:r>
                        <a:rPr lang="en-US" sz="1050" b="1" i="1" u="none" strike="noStrike">
                          <a:solidFill>
                            <a:srgbClr val="2E869C"/>
                          </a:solidFill>
                          <a:effectLst/>
                          <a:latin typeface="Calibri" panose="020F0502020204030204" pitchFamily="34" charset="0"/>
                        </a:rPr>
                        <a:t>Grand Total***</a:t>
                      </a:r>
                    </a:p>
                  </a:txBody>
                  <a:tcPr marL="8526" marR="8526" marT="8526"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3,216</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1,954</a:t>
                      </a:r>
                    </a:p>
                  </a:txBody>
                  <a:tcPr marL="8526" marR="8526" marT="8526"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831</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43%</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227</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12%</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339</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17%</a:t>
                      </a:r>
                    </a:p>
                  </a:txBody>
                  <a:tcPr marL="8526" marR="8526" marT="8526"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a:solidFill>
                            <a:srgbClr val="2E869C"/>
                          </a:solidFill>
                          <a:effectLst/>
                          <a:latin typeface="Calibri" panose="020F0502020204030204" pitchFamily="34" charset="0"/>
                        </a:rPr>
                        <a:t>667</a:t>
                      </a:r>
                    </a:p>
                  </a:txBody>
                  <a:tcPr marL="8526" marR="8526" marT="8526"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050" b="1" i="1" u="none" strike="noStrike" dirty="0">
                          <a:solidFill>
                            <a:srgbClr val="2E869C"/>
                          </a:solidFill>
                          <a:effectLst/>
                          <a:latin typeface="Calibri" panose="020F0502020204030204" pitchFamily="34" charset="0"/>
                        </a:rPr>
                        <a:t>22%</a:t>
                      </a:r>
                    </a:p>
                  </a:txBody>
                  <a:tcPr marL="8526" marR="8526" marT="8526" marB="0" anchor="ctr">
                    <a:lnL w="6350" cap="flat" cmpd="sng"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extLst>
                  <a:ext uri="{0D108BD9-81ED-4DB2-BD59-A6C34878D82A}">
                    <a16:rowId xmlns:a16="http://schemas.microsoft.com/office/drawing/2014/main" val="2965418157"/>
                  </a:ext>
                </a:extLst>
              </a:tr>
            </a:tbl>
          </a:graphicData>
        </a:graphic>
      </p:graphicFrame>
    </p:spTree>
    <p:extLst>
      <p:ext uri="{BB962C8B-B14F-4D97-AF65-F5344CB8AC3E}">
        <p14:creationId xmlns:p14="http://schemas.microsoft.com/office/powerpoint/2010/main" val="303898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Impacted by ERC Engineering Education Activities, FY 2019</a:t>
            </a:r>
          </a:p>
        </p:txBody>
      </p:sp>
      <p:sp>
        <p:nvSpPr>
          <p:cNvPr id="4" name="Slide Number Placeholder 3"/>
          <p:cNvSpPr>
            <a:spLocks noGrp="1"/>
          </p:cNvSpPr>
          <p:nvPr>
            <p:ph type="sldNum" sz="quarter" idx="12"/>
          </p:nvPr>
        </p:nvSpPr>
        <p:spPr/>
        <p:txBody>
          <a:bodyPr/>
          <a:lstStyle/>
          <a:p>
            <a:r>
              <a:rPr lang="en-US">
                <a:solidFill>
                  <a:prstClr val="black"/>
                </a:solidFill>
              </a:rPr>
              <a:t>9</a:t>
            </a:r>
          </a:p>
        </p:txBody>
      </p:sp>
      <p:graphicFrame>
        <p:nvGraphicFramePr>
          <p:cNvPr id="5" name="Table 4">
            <a:extLst>
              <a:ext uri="{FF2B5EF4-FFF2-40B4-BE49-F238E27FC236}">
                <a16:creationId xmlns:a16="http://schemas.microsoft.com/office/drawing/2014/main" id="{BF6D0D32-1844-47FA-8D08-9ED1738253FF}"/>
              </a:ext>
            </a:extLst>
          </p:cNvPr>
          <p:cNvGraphicFramePr>
            <a:graphicFrameLocks noGrp="1"/>
          </p:cNvGraphicFramePr>
          <p:nvPr>
            <p:extLst>
              <p:ext uri="{D42A27DB-BD31-4B8C-83A1-F6EECF244321}">
                <p14:modId xmlns:p14="http://schemas.microsoft.com/office/powerpoint/2010/main" val="3569919781"/>
              </p:ext>
            </p:extLst>
          </p:nvPr>
        </p:nvGraphicFramePr>
        <p:xfrm>
          <a:off x="1276350" y="1514475"/>
          <a:ext cx="6353175" cy="3914776"/>
        </p:xfrm>
        <a:graphic>
          <a:graphicData uri="http://schemas.openxmlformats.org/drawingml/2006/table">
            <a:tbl>
              <a:tblPr/>
              <a:tblGrid>
                <a:gridCol w="4951301">
                  <a:extLst>
                    <a:ext uri="{9D8B030D-6E8A-4147-A177-3AD203B41FA5}">
                      <a16:colId xmlns:a16="http://schemas.microsoft.com/office/drawing/2014/main" val="1817282375"/>
                    </a:ext>
                  </a:extLst>
                </a:gridCol>
                <a:gridCol w="1401874">
                  <a:extLst>
                    <a:ext uri="{9D8B030D-6E8A-4147-A177-3AD203B41FA5}">
                      <a16:colId xmlns:a16="http://schemas.microsoft.com/office/drawing/2014/main" val="1938130327"/>
                    </a:ext>
                  </a:extLst>
                </a:gridCol>
              </a:tblGrid>
              <a:tr h="607152">
                <a:tc>
                  <a:txBody>
                    <a:bodyPr/>
                    <a:lstStyle/>
                    <a:p>
                      <a:pPr algn="ctr" rtl="0" fontAlgn="ctr"/>
                      <a:r>
                        <a:rPr lang="en-US" sz="1400" b="1" i="0" u="none" strike="noStrike" dirty="0">
                          <a:solidFill>
                            <a:srgbClr val="2E869C"/>
                          </a:solidFill>
                          <a:effectLst/>
                          <a:latin typeface="Calibri" panose="020F0502020204030204" pitchFamily="34" charset="0"/>
                        </a:rPr>
                        <a:t>Outreach Participants </a:t>
                      </a:r>
                    </a:p>
                  </a:txBody>
                  <a:tcPr marL="9525" marR="9525" marT="9525"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a:solidFill>
                            <a:srgbClr val="2E869C"/>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2958087504"/>
                  </a:ext>
                </a:extLst>
              </a:tr>
              <a:tr h="317169">
                <a:tc gridSpan="2">
                  <a:txBody>
                    <a:bodyPr/>
                    <a:lstStyle/>
                    <a:p>
                      <a:pPr algn="l" rtl="0" fontAlgn="ctr"/>
                      <a:r>
                        <a:rPr lang="en-US" sz="1400" b="1" i="1" u="none" strike="noStrike" dirty="0">
                          <a:solidFill>
                            <a:srgbClr val="2E869C"/>
                          </a:solidFill>
                          <a:effectLst/>
                          <a:latin typeface="Calibri" panose="020F0502020204030204" pitchFamily="34" charset="0"/>
                        </a:rPr>
                        <a:t>  Community College Events</a:t>
                      </a:r>
                    </a:p>
                  </a:txBody>
                  <a:tcPr marL="9525" marR="9525" marT="952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hMerge="1">
                  <a:txBody>
                    <a:bodyPr/>
                    <a:lstStyle/>
                    <a:p>
                      <a:endParaRPr lang="en-US"/>
                    </a:p>
                  </a:txBody>
                  <a:tcPr/>
                </a:tc>
                <a:extLst>
                  <a:ext uri="{0D108BD9-81ED-4DB2-BD59-A6C34878D82A}">
                    <a16:rowId xmlns:a16="http://schemas.microsoft.com/office/drawing/2014/main" val="1062778692"/>
                  </a:ext>
                </a:extLst>
              </a:tr>
              <a:tr h="453099">
                <a:tc>
                  <a:txBody>
                    <a:bodyPr/>
                    <a:lstStyle/>
                    <a:p>
                      <a:pPr algn="l" rtl="0" fontAlgn="ctr"/>
                      <a:r>
                        <a:rPr lang="en-US" sz="1400" b="0" i="0" u="none" strike="noStrike" dirty="0">
                          <a:solidFill>
                            <a:srgbClr val="000000"/>
                          </a:solidFill>
                          <a:effectLst/>
                          <a:latin typeface="Calibri" panose="020F0502020204030204" pitchFamily="34" charset="0"/>
                        </a:rPr>
                        <a:t>Faculty Who Attended ERC-Sponsored Educational</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 Outreach Events</a:t>
                      </a:r>
                    </a:p>
                  </a:txBody>
                  <a:tcPr marL="85725"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81991302"/>
                  </a:ext>
                </a:extLst>
              </a:tr>
              <a:tr h="453099">
                <a:tc>
                  <a:txBody>
                    <a:bodyPr/>
                    <a:lstStyle/>
                    <a:p>
                      <a:pPr algn="l" rtl="0" fontAlgn="ctr"/>
                      <a:r>
                        <a:rPr lang="en-US" sz="1400" b="0" i="0" u="none" strike="noStrike" dirty="0">
                          <a:solidFill>
                            <a:srgbClr val="000000"/>
                          </a:solidFill>
                          <a:effectLst/>
                          <a:latin typeface="Calibri" panose="020F0502020204030204" pitchFamily="34" charset="0"/>
                        </a:rPr>
                        <a:t>Students Who Attended ERC-Sponsored Educational</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 Outreach Events</a:t>
                      </a:r>
                    </a:p>
                  </a:txBody>
                  <a:tcPr marL="85725"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357</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94844268"/>
                  </a:ext>
                </a:extLst>
              </a:tr>
              <a:tr h="353417">
                <a:tc>
                  <a:txBody>
                    <a:bodyPr/>
                    <a:lstStyle/>
                    <a:p>
                      <a:pPr algn="l" rtl="0" fontAlgn="ctr"/>
                      <a:r>
                        <a:rPr lang="en-US" sz="1400" b="0" i="0" u="none" strike="noStrike">
                          <a:solidFill>
                            <a:srgbClr val="000000"/>
                          </a:solidFill>
                          <a:effectLst/>
                          <a:latin typeface="Calibri" panose="020F0502020204030204" pitchFamily="34" charset="0"/>
                        </a:rPr>
                        <a:t>Total</a:t>
                      </a:r>
                    </a:p>
                  </a:txBody>
                  <a:tcPr marL="85725"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387</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196732204"/>
                  </a:ext>
                </a:extLst>
              </a:tr>
              <a:tr h="344356">
                <a:tc gridSpan="2">
                  <a:txBody>
                    <a:bodyPr/>
                    <a:lstStyle/>
                    <a:p>
                      <a:pPr algn="l" rtl="0" fontAlgn="ctr"/>
                      <a:r>
                        <a:rPr lang="en-US" sz="1400" b="1" i="1" u="none" strike="noStrike" dirty="0">
                          <a:solidFill>
                            <a:srgbClr val="2E869C"/>
                          </a:solidFill>
                          <a:effectLst/>
                          <a:latin typeface="Calibri" panose="020F0502020204030204" pitchFamily="34" charset="0"/>
                        </a:rPr>
                        <a:t>  K–12 Events</a:t>
                      </a:r>
                    </a:p>
                  </a:txBody>
                  <a:tcPr marL="9525" marR="9525" marT="952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hMerge="1">
                  <a:txBody>
                    <a:bodyPr/>
                    <a:lstStyle/>
                    <a:p>
                      <a:endParaRPr lang="en-US"/>
                    </a:p>
                  </a:txBody>
                  <a:tcPr/>
                </a:tc>
                <a:extLst>
                  <a:ext uri="{0D108BD9-81ED-4DB2-BD59-A6C34878D82A}">
                    <a16:rowId xmlns:a16="http://schemas.microsoft.com/office/drawing/2014/main" val="3139862014"/>
                  </a:ext>
                </a:extLst>
              </a:tr>
              <a:tr h="335294">
                <a:tc>
                  <a:txBody>
                    <a:bodyPr/>
                    <a:lstStyle/>
                    <a:p>
                      <a:pPr algn="l" rtl="0" fontAlgn="ctr"/>
                      <a:r>
                        <a:rPr lang="en-US" sz="1400" b="0" i="0" u="none" strike="noStrike">
                          <a:solidFill>
                            <a:srgbClr val="000000"/>
                          </a:solidFill>
                          <a:effectLst/>
                          <a:latin typeface="Calibri" panose="020F0502020204030204" pitchFamily="34" charset="0"/>
                        </a:rPr>
                        <a:t>Pre-college K–12 Teachers</a:t>
                      </a:r>
                    </a:p>
                  </a:txBody>
                  <a:tcPr marL="85725"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6,838</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88456417"/>
                  </a:ext>
                </a:extLst>
              </a:tr>
              <a:tr h="344356">
                <a:tc>
                  <a:txBody>
                    <a:bodyPr/>
                    <a:lstStyle/>
                    <a:p>
                      <a:pPr algn="l" rtl="0" fontAlgn="ctr"/>
                      <a:r>
                        <a:rPr lang="en-US" sz="1400" b="0" i="0" u="none" strike="noStrike">
                          <a:solidFill>
                            <a:srgbClr val="000000"/>
                          </a:solidFill>
                          <a:effectLst/>
                          <a:latin typeface="Calibri" panose="020F0502020204030204" pitchFamily="34" charset="0"/>
                        </a:rPr>
                        <a:t>K–12 Students</a:t>
                      </a:r>
                    </a:p>
                  </a:txBody>
                  <a:tcPr marL="85725"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81,847</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9014149"/>
                  </a:ext>
                </a:extLst>
              </a:tr>
              <a:tr h="353417">
                <a:tc>
                  <a:txBody>
                    <a:bodyPr/>
                    <a:lstStyle/>
                    <a:p>
                      <a:pPr algn="l" rtl="0" fontAlgn="ctr"/>
                      <a:r>
                        <a:rPr lang="en-US" sz="1400" b="0" i="0" u="none" strike="noStrike">
                          <a:solidFill>
                            <a:srgbClr val="000000"/>
                          </a:solidFill>
                          <a:effectLst/>
                          <a:latin typeface="Calibri" panose="020F0502020204030204" pitchFamily="34" charset="0"/>
                        </a:rPr>
                        <a:t>Total</a:t>
                      </a:r>
                    </a:p>
                  </a:txBody>
                  <a:tcPr marL="85725"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88,685</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2864287317"/>
                  </a:ext>
                </a:extLst>
              </a:tr>
              <a:tr h="353417">
                <a:tc>
                  <a:txBody>
                    <a:bodyPr/>
                    <a:lstStyle/>
                    <a:p>
                      <a:pPr algn="l" rtl="0" fontAlgn="ctr"/>
                      <a:r>
                        <a:rPr lang="en-US" sz="1400" b="1" i="1" u="none" strike="noStrike" dirty="0">
                          <a:solidFill>
                            <a:srgbClr val="2E869C"/>
                          </a:solidFill>
                          <a:effectLst/>
                          <a:latin typeface="Calibri" panose="020F0502020204030204" pitchFamily="34" charset="0"/>
                        </a:rPr>
                        <a:t>Grand Total</a:t>
                      </a:r>
                    </a:p>
                  </a:txBody>
                  <a:tcPr marL="85725" marR="9525" marT="9525"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dirty="0">
                          <a:solidFill>
                            <a:srgbClr val="2E869C"/>
                          </a:solidFill>
                          <a:effectLst/>
                          <a:latin typeface="Calibri" panose="020F0502020204030204" pitchFamily="34" charset="0"/>
                        </a:rPr>
                        <a:t>89,072</a:t>
                      </a:r>
                    </a:p>
                  </a:txBody>
                  <a:tcPr marL="9525" marR="9525" marT="9525"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extLst>
                  <a:ext uri="{0D108BD9-81ED-4DB2-BD59-A6C34878D82A}">
                    <a16:rowId xmlns:a16="http://schemas.microsoft.com/office/drawing/2014/main" val="883813736"/>
                  </a:ext>
                </a:extLst>
              </a:tr>
            </a:tbl>
          </a:graphicData>
        </a:graphic>
      </p:graphicFrame>
    </p:spTree>
    <p:extLst>
      <p:ext uri="{BB962C8B-B14F-4D97-AF65-F5344CB8AC3E}">
        <p14:creationId xmlns:p14="http://schemas.microsoft.com/office/powerpoint/2010/main" val="125650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in ERCs, FY 2014–2019</a:t>
            </a:r>
          </a:p>
        </p:txBody>
      </p:sp>
      <p:sp>
        <p:nvSpPr>
          <p:cNvPr id="4" name="Slide Number Placeholder 3"/>
          <p:cNvSpPr>
            <a:spLocks noGrp="1"/>
          </p:cNvSpPr>
          <p:nvPr>
            <p:ph type="sldNum" sz="quarter" idx="12"/>
          </p:nvPr>
        </p:nvSpPr>
        <p:spPr/>
        <p:txBody>
          <a:bodyPr/>
          <a:lstStyle/>
          <a:p>
            <a:r>
              <a:rPr lang="en-US">
                <a:solidFill>
                  <a:prstClr val="black"/>
                </a:solidFill>
              </a:rPr>
              <a:t>10</a:t>
            </a:r>
          </a:p>
        </p:txBody>
      </p:sp>
      <p:sp>
        <p:nvSpPr>
          <p:cNvPr id="8" name="Text Box 20">
            <a:extLst>
              <a:ext uri="{FF2B5EF4-FFF2-40B4-BE49-F238E27FC236}">
                <a16:creationId xmlns:a16="http://schemas.microsoft.com/office/drawing/2014/main" id="{00000000-0008-0000-0B00-000004000000}"/>
              </a:ext>
            </a:extLst>
          </p:cNvPr>
          <p:cNvSpPr txBox="1">
            <a:spLocks noChangeArrowheads="1"/>
          </p:cNvSpPr>
          <p:nvPr/>
        </p:nvSpPr>
        <p:spPr bwMode="auto">
          <a:xfrm>
            <a:off x="73891" y="5671127"/>
            <a:ext cx="9432340" cy="1169551"/>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tab pos="514350" algn="l"/>
              </a:tabLst>
              <a:defRPr/>
            </a:pPr>
            <a:r>
              <a:rPr kumimoji="0" lang="en-US" sz="1000" b="1" i="1" u="none" strike="noStrike" kern="0" cap="none" spc="0" normalizeH="0" baseline="0" noProof="0" dirty="0">
                <a:ln>
                  <a:noFill/>
                </a:ln>
                <a:solidFill>
                  <a:sysClr val="windowText" lastClr="000000"/>
                </a:solidFill>
                <a:effectLst/>
                <a:uLnTx/>
                <a:uFillTx/>
                <a:latin typeface="Calibri" panose="020F0502020204030204"/>
                <a:ea typeface="+mn-ea"/>
                <a:cs typeface="+mn-cs"/>
              </a:rPr>
              <a:t>NOTES:</a:t>
            </a: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a:ea typeface="+mn-ea"/>
                <a:cs typeface="+mn-cs"/>
              </a:rPr>
              <a:t>Data from centers are not included for years in which the center entered demographic data by institution rather than per person</a:t>
            </a: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a:ea typeface="+mn-ea"/>
                <a:cs typeface="+mn-cs"/>
              </a:rPr>
              <a:t>Both ERC data and National statistics are for U.S. citizens and permanent residents only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a:ea typeface="+mn-ea"/>
                <a:cs typeface="+mn-cs"/>
              </a:rPr>
              <a:t>Undergraduates include REU students</a:t>
            </a:r>
            <a:endParaRPr lang="en-US" sz="1000" i="1" dirty="0">
              <a:latin typeface="Arial" panose="020B0604020202020204" pitchFamily="34" charset="0"/>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a:ea typeface="+mn-ea"/>
                <a:cs typeface="+mn-cs"/>
              </a:rPr>
              <a:t>The percentages of women are calculated out of the total number of U.S. citizens and permanent residents, including personnel who did not report gender</a:t>
            </a:r>
            <a:endPar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171450" lvl="0" indent="-171450">
              <a:buFont typeface="Arial" panose="020B0604020202020204" pitchFamily="34" charset="0"/>
              <a:buChar char="•"/>
              <a:defRPr/>
            </a:pPr>
            <a:r>
              <a:rPr lang="en-US" sz="1000" i="1" dirty="0">
                <a:solidFill>
                  <a:srgbClr val="000000"/>
                </a:solidFill>
                <a:latin typeface="Calibri" panose="020F0502020204030204" pitchFamily="34" charset="0"/>
              </a:rPr>
              <a:t>ASEE data were not collected for 2019 and for postdoctoral for 2015–2019 </a:t>
            </a:r>
            <a:endParaRPr lang="en-US" sz="1000" i="1" kern="0" dirty="0">
              <a:solidFill>
                <a:sysClr val="windowText" lastClr="000000"/>
              </a:solidFill>
              <a:latin typeface="Calibri" panose="020F0502020204030204"/>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a:ea typeface="+mn-ea"/>
                <a:cs typeface="+mn-cs"/>
              </a:rPr>
              <a:t>The percentages of personnel who did not report gender are as follows: 2014: 7.34%, 2015: 8.12%, 2016: 9.77%, 2017: 12.06%, 2018: 10.67%, 2019: 10.95%</a:t>
            </a: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p:txBody>
      </p:sp>
      <p:graphicFrame>
        <p:nvGraphicFramePr>
          <p:cNvPr id="6" name="Chart 5">
            <a:extLst>
              <a:ext uri="{FF2B5EF4-FFF2-40B4-BE49-F238E27FC236}">
                <a16:creationId xmlns:a16="http://schemas.microsoft.com/office/drawing/2014/main" id="{00000000-0008-0000-0B00-000002000000}"/>
              </a:ext>
            </a:extLst>
          </p:cNvPr>
          <p:cNvGraphicFramePr>
            <a:graphicFrameLocks/>
          </p:cNvGraphicFramePr>
          <p:nvPr/>
        </p:nvGraphicFramePr>
        <p:xfrm>
          <a:off x="286226" y="1133475"/>
          <a:ext cx="8571547" cy="4591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4">
            <a:extLst>
              <a:ext uri="{FF2B5EF4-FFF2-40B4-BE49-F238E27FC236}">
                <a16:creationId xmlns:a16="http://schemas.microsoft.com/office/drawing/2014/main" id="{283C426F-363B-4BA2-9BF8-DAE8738DD27E}"/>
              </a:ext>
            </a:extLst>
          </p:cNvPr>
          <p:cNvGraphicFramePr>
            <a:graphicFrameLocks noGrp="1"/>
          </p:cNvGraphicFramePr>
          <p:nvPr>
            <p:extLst>
              <p:ext uri="{D42A27DB-BD31-4B8C-83A1-F6EECF244321}">
                <p14:modId xmlns:p14="http://schemas.microsoft.com/office/powerpoint/2010/main" val="3809502091"/>
              </p:ext>
            </p:extLst>
          </p:nvPr>
        </p:nvGraphicFramePr>
        <p:xfrm>
          <a:off x="936450" y="3484033"/>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dirty="0">
                          <a:solidFill>
                            <a:schemeClr val="tx1">
                              <a:lumMod val="75000"/>
                              <a:lumOff val="25000"/>
                            </a:schemeClr>
                          </a:solidFill>
                        </a:rPr>
                        <a:t>161</a:t>
                      </a:r>
                    </a:p>
                  </a:txBody>
                  <a:tcPr marL="0" marR="0" marT="0" marB="0" vert="vert270" anchor="ctr"/>
                </a:tc>
                <a:tc>
                  <a:txBody>
                    <a:bodyPr/>
                    <a:lstStyle/>
                    <a:p>
                      <a:pPr algn="l"/>
                      <a:r>
                        <a:rPr lang="en-US" sz="900" dirty="0">
                          <a:solidFill>
                            <a:schemeClr val="tx1">
                              <a:lumMod val="75000"/>
                              <a:lumOff val="25000"/>
                            </a:schemeClr>
                          </a:solidFill>
                        </a:rPr>
                        <a:t>149</a:t>
                      </a:r>
                    </a:p>
                  </a:txBody>
                  <a:tcPr marL="0" marR="0" marT="0" marB="0" vert="vert270" anchor="ctr"/>
                </a:tc>
                <a:tc>
                  <a:txBody>
                    <a:bodyPr/>
                    <a:lstStyle/>
                    <a:p>
                      <a:pPr algn="l"/>
                      <a:r>
                        <a:rPr lang="en-US" sz="900" dirty="0">
                          <a:solidFill>
                            <a:schemeClr val="tx1">
                              <a:lumMod val="75000"/>
                              <a:lumOff val="25000"/>
                            </a:schemeClr>
                          </a:solidFill>
                        </a:rPr>
                        <a:t>163</a:t>
                      </a:r>
                    </a:p>
                  </a:txBody>
                  <a:tcPr marL="0" marR="0" marT="0" marB="0" vert="vert270" anchor="ctr"/>
                </a:tc>
                <a:tc>
                  <a:txBody>
                    <a:bodyPr/>
                    <a:lstStyle/>
                    <a:p>
                      <a:pPr algn="l"/>
                      <a:r>
                        <a:rPr lang="en-US" sz="900" dirty="0">
                          <a:solidFill>
                            <a:schemeClr val="tx1">
                              <a:lumMod val="75000"/>
                              <a:lumOff val="25000"/>
                            </a:schemeClr>
                          </a:solidFill>
                        </a:rPr>
                        <a:t>140</a:t>
                      </a:r>
                    </a:p>
                  </a:txBody>
                  <a:tcPr marL="0" marR="0" marT="0" marB="0" vert="vert270" anchor="ctr"/>
                </a:tc>
                <a:tc>
                  <a:txBody>
                    <a:bodyPr/>
                    <a:lstStyle/>
                    <a:p>
                      <a:pPr algn="l"/>
                      <a:r>
                        <a:rPr lang="en-US" sz="900" dirty="0">
                          <a:solidFill>
                            <a:schemeClr val="tx1">
                              <a:lumMod val="75000"/>
                              <a:lumOff val="25000"/>
                            </a:schemeClr>
                          </a:solidFill>
                        </a:rPr>
                        <a:t>166</a:t>
                      </a:r>
                    </a:p>
                  </a:txBody>
                  <a:tcPr marL="0" marR="0" marT="0" marB="0" vert="vert270" anchor="ctr"/>
                </a:tc>
                <a:tc>
                  <a:txBody>
                    <a:bodyPr/>
                    <a:lstStyle/>
                    <a:p>
                      <a:pPr algn="l"/>
                      <a:r>
                        <a:rPr lang="en-US" sz="900" dirty="0">
                          <a:solidFill>
                            <a:schemeClr val="tx1">
                              <a:lumMod val="75000"/>
                              <a:lumOff val="25000"/>
                            </a:schemeClr>
                          </a:solidFill>
                        </a:rPr>
                        <a:t>127</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28</a:t>
                      </a:r>
                    </a:p>
                  </a:txBody>
                  <a:tcPr marL="0" marR="0" marT="0" marB="0" vert="vert270" anchor="ctr"/>
                </a:tc>
                <a:tc>
                  <a:txBody>
                    <a:bodyPr/>
                    <a:lstStyle/>
                    <a:p>
                      <a:pPr algn="l"/>
                      <a:r>
                        <a:rPr lang="en-US" sz="900" dirty="0">
                          <a:solidFill>
                            <a:schemeClr val="tx1">
                              <a:lumMod val="75000"/>
                              <a:lumOff val="25000"/>
                            </a:schemeClr>
                          </a:solidFill>
                        </a:rPr>
                        <a:t>32</a:t>
                      </a:r>
                    </a:p>
                  </a:txBody>
                  <a:tcPr marL="0" marR="0" marT="0" marB="0" vert="vert270" anchor="ctr"/>
                </a:tc>
                <a:tc>
                  <a:txBody>
                    <a:bodyPr/>
                    <a:lstStyle/>
                    <a:p>
                      <a:pPr algn="l"/>
                      <a:r>
                        <a:rPr lang="en-US" sz="900" dirty="0">
                          <a:solidFill>
                            <a:schemeClr val="tx1">
                              <a:lumMod val="75000"/>
                              <a:lumOff val="25000"/>
                            </a:schemeClr>
                          </a:solidFill>
                        </a:rPr>
                        <a:t>41</a:t>
                      </a:r>
                    </a:p>
                  </a:txBody>
                  <a:tcPr marL="0" marR="0" marT="0" marB="0" vert="vert270" anchor="ctr"/>
                </a:tc>
                <a:tc>
                  <a:txBody>
                    <a:bodyPr/>
                    <a:lstStyle/>
                    <a:p>
                      <a:pPr algn="l"/>
                      <a:r>
                        <a:rPr lang="en-US" sz="900" dirty="0">
                          <a:solidFill>
                            <a:schemeClr val="tx1">
                              <a:lumMod val="75000"/>
                              <a:lumOff val="25000"/>
                            </a:schemeClr>
                          </a:solidFill>
                        </a:rPr>
                        <a:t>25</a:t>
                      </a:r>
                    </a:p>
                  </a:txBody>
                  <a:tcPr marL="0" marR="0" marT="0" marB="0" vert="vert270" anchor="ctr"/>
                </a:tc>
                <a:tc>
                  <a:txBody>
                    <a:bodyPr/>
                    <a:lstStyle/>
                    <a:p>
                      <a:pPr algn="l"/>
                      <a:r>
                        <a:rPr lang="en-US" sz="900" dirty="0">
                          <a:solidFill>
                            <a:schemeClr val="tx1">
                              <a:lumMod val="75000"/>
                              <a:lumOff val="25000"/>
                            </a:schemeClr>
                          </a:solidFill>
                        </a:rPr>
                        <a:t>33</a:t>
                      </a:r>
                    </a:p>
                  </a:txBody>
                  <a:tcPr marL="0" marR="0" marT="0" marB="0" vert="vert270" anchor="ctr"/>
                </a:tc>
                <a:tc>
                  <a:txBody>
                    <a:bodyPr/>
                    <a:lstStyle/>
                    <a:p>
                      <a:pPr algn="l"/>
                      <a:r>
                        <a:rPr lang="en-US" sz="900" dirty="0">
                          <a:solidFill>
                            <a:schemeClr val="tx1">
                              <a:lumMod val="75000"/>
                              <a:lumOff val="25000"/>
                            </a:schemeClr>
                          </a:solidFill>
                        </a:rPr>
                        <a:t>26</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153</a:t>
                      </a:r>
                    </a:p>
                  </a:txBody>
                  <a:tcPr marL="0" marR="0" marT="0" marB="0" vert="vert270" anchor="ctr"/>
                </a:tc>
                <a:tc>
                  <a:txBody>
                    <a:bodyPr/>
                    <a:lstStyle/>
                    <a:p>
                      <a:pPr algn="l"/>
                      <a:r>
                        <a:rPr lang="en-US" sz="900" dirty="0">
                          <a:solidFill>
                            <a:schemeClr val="tx1">
                              <a:lumMod val="75000"/>
                              <a:lumOff val="25000"/>
                            </a:schemeClr>
                          </a:solidFill>
                        </a:rPr>
                        <a:t>159</a:t>
                      </a:r>
                    </a:p>
                  </a:txBody>
                  <a:tcPr marL="0" marR="0" marT="0" marB="0" vert="vert270" anchor="ctr"/>
                </a:tc>
                <a:tc>
                  <a:txBody>
                    <a:bodyPr/>
                    <a:lstStyle/>
                    <a:p>
                      <a:pPr algn="l"/>
                      <a:r>
                        <a:rPr lang="en-US" sz="900" dirty="0">
                          <a:solidFill>
                            <a:schemeClr val="tx1">
                              <a:lumMod val="75000"/>
                              <a:lumOff val="25000"/>
                            </a:schemeClr>
                          </a:solidFill>
                        </a:rPr>
                        <a:t>187</a:t>
                      </a:r>
                    </a:p>
                  </a:txBody>
                  <a:tcPr marL="0" marR="0" marT="0" marB="0" vert="vert270" anchor="ctr"/>
                </a:tc>
                <a:tc>
                  <a:txBody>
                    <a:bodyPr/>
                    <a:lstStyle/>
                    <a:p>
                      <a:pPr algn="l"/>
                      <a:r>
                        <a:rPr lang="en-US" sz="900" dirty="0">
                          <a:solidFill>
                            <a:schemeClr val="tx1">
                              <a:lumMod val="75000"/>
                              <a:lumOff val="25000"/>
                            </a:schemeClr>
                          </a:solidFill>
                        </a:rPr>
                        <a:t>153</a:t>
                      </a:r>
                    </a:p>
                  </a:txBody>
                  <a:tcPr marL="0" marR="0" marT="0" marB="0" vert="vert270" anchor="ctr"/>
                </a:tc>
                <a:tc>
                  <a:txBody>
                    <a:bodyPr/>
                    <a:lstStyle/>
                    <a:p>
                      <a:pPr algn="l"/>
                      <a:r>
                        <a:rPr lang="en-US" sz="900" dirty="0">
                          <a:solidFill>
                            <a:schemeClr val="tx1">
                              <a:lumMod val="75000"/>
                              <a:lumOff val="25000"/>
                            </a:schemeClr>
                          </a:solidFill>
                        </a:rPr>
                        <a:t>178</a:t>
                      </a:r>
                    </a:p>
                  </a:txBody>
                  <a:tcPr marL="0" marR="0" marT="0" marB="0" vert="vert270" anchor="ctr"/>
                </a:tc>
                <a:tc>
                  <a:txBody>
                    <a:bodyPr/>
                    <a:lstStyle/>
                    <a:p>
                      <a:pPr algn="l"/>
                      <a:r>
                        <a:rPr lang="en-US" sz="900" dirty="0">
                          <a:solidFill>
                            <a:schemeClr val="tx1">
                              <a:lumMod val="75000"/>
                              <a:lumOff val="25000"/>
                            </a:schemeClr>
                          </a:solidFill>
                        </a:rPr>
                        <a:t>156</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51</a:t>
                      </a:r>
                    </a:p>
                  </a:txBody>
                  <a:tcPr marL="0" marR="0" marT="0" marB="0" vert="vert270" anchor="ctr"/>
                </a:tc>
                <a:tc>
                  <a:txBody>
                    <a:bodyPr/>
                    <a:lstStyle/>
                    <a:p>
                      <a:pPr algn="l"/>
                      <a:r>
                        <a:rPr lang="en-US" sz="900" dirty="0">
                          <a:solidFill>
                            <a:schemeClr val="tx1">
                              <a:lumMod val="75000"/>
                              <a:lumOff val="25000"/>
                            </a:schemeClr>
                          </a:solidFill>
                        </a:rPr>
                        <a:t>48</a:t>
                      </a:r>
                    </a:p>
                  </a:txBody>
                  <a:tcPr marL="0" marR="0" marT="0" marB="0" vert="vert270" anchor="ctr"/>
                </a:tc>
                <a:tc>
                  <a:txBody>
                    <a:bodyPr/>
                    <a:lstStyle/>
                    <a:p>
                      <a:pPr algn="l"/>
                      <a:r>
                        <a:rPr lang="en-US" sz="900" dirty="0">
                          <a:solidFill>
                            <a:schemeClr val="tx1">
                              <a:lumMod val="75000"/>
                              <a:lumOff val="25000"/>
                            </a:schemeClr>
                          </a:solidFill>
                        </a:rPr>
                        <a:t>59</a:t>
                      </a:r>
                    </a:p>
                  </a:txBody>
                  <a:tcPr marL="0" marR="0" marT="0" marB="0" vert="vert270" anchor="ctr"/>
                </a:tc>
                <a:tc>
                  <a:txBody>
                    <a:bodyPr/>
                    <a:lstStyle/>
                    <a:p>
                      <a:pPr algn="l"/>
                      <a:r>
                        <a:rPr lang="en-US" sz="900" dirty="0">
                          <a:solidFill>
                            <a:schemeClr val="tx1">
                              <a:lumMod val="75000"/>
                              <a:lumOff val="25000"/>
                            </a:schemeClr>
                          </a:solidFill>
                        </a:rPr>
                        <a:t>46</a:t>
                      </a:r>
                    </a:p>
                  </a:txBody>
                  <a:tcPr marL="0" marR="0" marT="0" marB="0" vert="vert270" anchor="ctr"/>
                </a:tc>
                <a:tc>
                  <a:txBody>
                    <a:bodyPr/>
                    <a:lstStyle/>
                    <a:p>
                      <a:pPr algn="l"/>
                      <a:r>
                        <a:rPr lang="en-US" sz="900" dirty="0">
                          <a:solidFill>
                            <a:schemeClr val="tx1">
                              <a:lumMod val="75000"/>
                              <a:lumOff val="25000"/>
                            </a:schemeClr>
                          </a:solidFill>
                        </a:rPr>
                        <a:t>51</a:t>
                      </a:r>
                    </a:p>
                  </a:txBody>
                  <a:tcPr marL="0" marR="0" marT="0" marB="0" vert="vert270" anchor="ctr"/>
                </a:tc>
                <a:tc>
                  <a:txBody>
                    <a:bodyPr/>
                    <a:lstStyle/>
                    <a:p>
                      <a:pPr algn="l"/>
                      <a:r>
                        <a:rPr lang="en-US" sz="900" dirty="0">
                          <a:solidFill>
                            <a:schemeClr val="tx1">
                              <a:lumMod val="75000"/>
                              <a:lumOff val="25000"/>
                            </a:schemeClr>
                          </a:solidFill>
                        </a:rPr>
                        <a:t>39</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331</a:t>
                      </a:r>
                    </a:p>
                  </a:txBody>
                  <a:tcPr marL="0" marR="0" marT="0" marB="0" vert="vert270" anchor="ctr"/>
                </a:tc>
                <a:tc>
                  <a:txBody>
                    <a:bodyPr/>
                    <a:lstStyle/>
                    <a:p>
                      <a:pPr algn="l"/>
                      <a:r>
                        <a:rPr lang="en-US" sz="900" dirty="0">
                          <a:solidFill>
                            <a:schemeClr val="tx1">
                              <a:lumMod val="75000"/>
                              <a:lumOff val="25000"/>
                            </a:schemeClr>
                          </a:solidFill>
                        </a:rPr>
                        <a:t>339</a:t>
                      </a:r>
                    </a:p>
                  </a:txBody>
                  <a:tcPr marL="0" marR="0" marT="0" marB="0" vert="vert270" anchor="ctr"/>
                </a:tc>
                <a:tc>
                  <a:txBody>
                    <a:bodyPr/>
                    <a:lstStyle/>
                    <a:p>
                      <a:pPr algn="l"/>
                      <a:r>
                        <a:rPr lang="en-US" sz="900" dirty="0">
                          <a:solidFill>
                            <a:schemeClr val="tx1">
                              <a:lumMod val="75000"/>
                              <a:lumOff val="25000"/>
                            </a:schemeClr>
                          </a:solidFill>
                        </a:rPr>
                        <a:t>334</a:t>
                      </a:r>
                    </a:p>
                  </a:txBody>
                  <a:tcPr marL="0" marR="0" marT="0" marB="0" vert="vert270" anchor="ctr"/>
                </a:tc>
                <a:tc>
                  <a:txBody>
                    <a:bodyPr/>
                    <a:lstStyle/>
                    <a:p>
                      <a:pPr algn="l"/>
                      <a:r>
                        <a:rPr lang="en-US" sz="900" dirty="0">
                          <a:solidFill>
                            <a:schemeClr val="tx1">
                              <a:lumMod val="75000"/>
                              <a:lumOff val="25000"/>
                            </a:schemeClr>
                          </a:solidFill>
                        </a:rPr>
                        <a:t>317</a:t>
                      </a:r>
                    </a:p>
                  </a:txBody>
                  <a:tcPr marL="0" marR="0" marT="0" marB="0" vert="vert270" anchor="ctr"/>
                </a:tc>
                <a:tc>
                  <a:txBody>
                    <a:bodyPr/>
                    <a:lstStyle/>
                    <a:p>
                      <a:pPr algn="l"/>
                      <a:r>
                        <a:rPr lang="en-US" sz="900" dirty="0">
                          <a:solidFill>
                            <a:schemeClr val="tx1">
                              <a:lumMod val="75000"/>
                              <a:lumOff val="25000"/>
                            </a:schemeClr>
                          </a:solidFill>
                        </a:rPr>
                        <a:t>383</a:t>
                      </a:r>
                    </a:p>
                  </a:txBody>
                  <a:tcPr marL="0" marR="0" marT="0" marB="0" vert="vert270" anchor="ctr"/>
                </a:tc>
                <a:tc>
                  <a:txBody>
                    <a:bodyPr/>
                    <a:lstStyle/>
                    <a:p>
                      <a:pPr algn="l"/>
                      <a:r>
                        <a:rPr lang="en-US" sz="900" dirty="0">
                          <a:solidFill>
                            <a:schemeClr val="tx1">
                              <a:lumMod val="75000"/>
                              <a:lumOff val="25000"/>
                            </a:schemeClr>
                          </a:solidFill>
                        </a:rPr>
                        <a:t>350</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45032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ysClr val="windowText" lastClr="000000"/>
                </a:solidFill>
              </a:rPr>
              <a:t>Hispanics and Latinos in ERCs, FY 2014–2019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11</a:t>
            </a:r>
          </a:p>
        </p:txBody>
      </p:sp>
      <p:sp>
        <p:nvSpPr>
          <p:cNvPr id="6" name="Text Box 20">
            <a:extLst>
              <a:ext uri="{FF2B5EF4-FFF2-40B4-BE49-F238E27FC236}">
                <a16:creationId xmlns:a16="http://schemas.microsoft.com/office/drawing/2014/main" id="{00000000-0008-0000-0D00-000003000000}"/>
              </a:ext>
            </a:extLst>
          </p:cNvPr>
          <p:cNvSpPr txBox="1">
            <a:spLocks noChangeArrowheads="1"/>
          </p:cNvSpPr>
          <p:nvPr/>
        </p:nvSpPr>
        <p:spPr bwMode="auto">
          <a:xfrm>
            <a:off x="0" y="5576129"/>
            <a:ext cx="9144000" cy="1169551"/>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tab pos="514350" algn="l"/>
              </a:tabLst>
              <a:defRPr/>
            </a:pPr>
            <a:r>
              <a:rPr kumimoji="0" lang="en-US" sz="1000" b="1" i="1" u="none" strike="noStrike" kern="0" cap="none" spc="0" normalizeH="0" baseline="0" noProof="0" dirty="0">
                <a:ln>
                  <a:noFill/>
                </a:ln>
                <a:solidFill>
                  <a:sysClr val="windowText" lastClr="000000"/>
                </a:solidFill>
                <a:effectLst/>
                <a:uLnTx/>
                <a:uFillTx/>
                <a:latin typeface="Calibri" panose="020F0502020204030204"/>
                <a:ea typeface="+mn-ea"/>
                <a:cs typeface="+mn-cs"/>
              </a:rPr>
              <a:t>NOTES:</a:t>
            </a: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Data from centers are not included for years in which the center entered demographic data by institution rather than per person</a:t>
            </a:r>
            <a:endPar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Both ERC data and National statistics are for U.S. citizens and permanent residents only</a:t>
            </a:r>
            <a:endPar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Undergraduates include REU students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The percentages of Hispanics and Latinos are calculated out of the total number of U.S. citizens and permanent residents, including personnel who did not report ethnicity</a:t>
            </a:r>
            <a:endPar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171450" lvl="0" indent="-171450" fontAlgn="base">
              <a:buFont typeface="Arial" panose="020B0604020202020204" pitchFamily="34" charset="0"/>
              <a:buChar char="•"/>
            </a:pPr>
            <a:r>
              <a:rPr lang="en-US" sz="1000" i="1" dirty="0">
                <a:solidFill>
                  <a:srgbClr val="000000"/>
                </a:solidFill>
                <a:latin typeface="Calibri" panose="020F0502020204030204" pitchFamily="34" charset="0"/>
              </a:rPr>
              <a:t>ASEE data were not collected for 2019 and for postdoctoral for 2014–2019</a:t>
            </a:r>
            <a:endPar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The percentages of personnel who did not report ethnicity are as follows: 2014: 18.61%, 2015: 17.59%, 2016: 20.85%, 2017: 17.43%, 2018: 15.81%, 2019: 15.57%</a:t>
            </a: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p:txBody>
      </p:sp>
      <p:graphicFrame>
        <p:nvGraphicFramePr>
          <p:cNvPr id="13" name="Chart 12">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4126032964"/>
              </p:ext>
            </p:extLst>
          </p:nvPr>
        </p:nvGraphicFramePr>
        <p:xfrm>
          <a:off x="240506" y="1224915"/>
          <a:ext cx="8662987" cy="4408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4">
            <a:extLst>
              <a:ext uri="{FF2B5EF4-FFF2-40B4-BE49-F238E27FC236}">
                <a16:creationId xmlns:a16="http://schemas.microsoft.com/office/drawing/2014/main" id="{049F19CE-9877-4A5C-BC11-562E3A4BEAE4}"/>
              </a:ext>
            </a:extLst>
          </p:cNvPr>
          <p:cNvGraphicFramePr>
            <a:graphicFrameLocks noGrp="1"/>
          </p:cNvGraphicFramePr>
          <p:nvPr>
            <p:extLst>
              <p:ext uri="{D42A27DB-BD31-4B8C-83A1-F6EECF244321}">
                <p14:modId xmlns:p14="http://schemas.microsoft.com/office/powerpoint/2010/main" val="2639814775"/>
              </p:ext>
            </p:extLst>
          </p:nvPr>
        </p:nvGraphicFramePr>
        <p:xfrm>
          <a:off x="940895" y="3456940"/>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dirty="0">
                          <a:solidFill>
                            <a:schemeClr val="tx1">
                              <a:lumMod val="75000"/>
                              <a:lumOff val="25000"/>
                            </a:schemeClr>
                          </a:solidFill>
                        </a:rPr>
                        <a:t>29</a:t>
                      </a:r>
                    </a:p>
                  </a:txBody>
                  <a:tcPr marL="0" marR="0" marT="0" marB="0" vert="vert270" anchor="ctr"/>
                </a:tc>
                <a:tc>
                  <a:txBody>
                    <a:bodyPr/>
                    <a:lstStyle/>
                    <a:p>
                      <a:pPr algn="l"/>
                      <a:r>
                        <a:rPr lang="en-US" sz="900" dirty="0">
                          <a:solidFill>
                            <a:schemeClr val="tx1">
                              <a:lumMod val="75000"/>
                              <a:lumOff val="25000"/>
                            </a:schemeClr>
                          </a:solidFill>
                        </a:rPr>
                        <a:t>33</a:t>
                      </a:r>
                    </a:p>
                  </a:txBody>
                  <a:tcPr marL="0" marR="0" marT="0" marB="0" vert="vert270" anchor="ctr"/>
                </a:tc>
                <a:tc>
                  <a:txBody>
                    <a:bodyPr/>
                    <a:lstStyle/>
                    <a:p>
                      <a:pPr algn="l"/>
                      <a:r>
                        <a:rPr lang="en-US" sz="900" dirty="0">
                          <a:solidFill>
                            <a:schemeClr val="tx1">
                              <a:lumMod val="75000"/>
                              <a:lumOff val="25000"/>
                            </a:schemeClr>
                          </a:solidFill>
                        </a:rPr>
                        <a:t>44</a:t>
                      </a:r>
                    </a:p>
                  </a:txBody>
                  <a:tcPr marL="0" marR="0" marT="0" marB="0" vert="vert270" anchor="ctr"/>
                </a:tc>
                <a:tc>
                  <a:txBody>
                    <a:bodyPr/>
                    <a:lstStyle/>
                    <a:p>
                      <a:pPr algn="l"/>
                      <a:r>
                        <a:rPr lang="en-US" sz="900" dirty="0">
                          <a:solidFill>
                            <a:schemeClr val="tx1">
                              <a:lumMod val="75000"/>
                              <a:lumOff val="25000"/>
                            </a:schemeClr>
                          </a:solidFill>
                        </a:rPr>
                        <a:t>38</a:t>
                      </a:r>
                    </a:p>
                  </a:txBody>
                  <a:tcPr marL="0" marR="0" marT="0" marB="0" vert="vert270" anchor="ctr"/>
                </a:tc>
                <a:tc>
                  <a:txBody>
                    <a:bodyPr/>
                    <a:lstStyle/>
                    <a:p>
                      <a:pPr algn="l"/>
                      <a:r>
                        <a:rPr lang="en-US" sz="900" dirty="0">
                          <a:solidFill>
                            <a:schemeClr val="tx1">
                              <a:lumMod val="75000"/>
                              <a:lumOff val="25000"/>
                            </a:schemeClr>
                          </a:solidFill>
                        </a:rPr>
                        <a:t>55</a:t>
                      </a:r>
                    </a:p>
                  </a:txBody>
                  <a:tcPr marL="0" marR="0" marT="0" marB="0" vert="vert270" anchor="ctr"/>
                </a:tc>
                <a:tc>
                  <a:txBody>
                    <a:bodyPr/>
                    <a:lstStyle/>
                    <a:p>
                      <a:pPr algn="l"/>
                      <a:r>
                        <a:rPr lang="en-US" sz="900" dirty="0">
                          <a:solidFill>
                            <a:schemeClr val="tx1">
                              <a:lumMod val="75000"/>
                              <a:lumOff val="25000"/>
                            </a:schemeClr>
                          </a:solidFill>
                        </a:rPr>
                        <a:t>49</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7</a:t>
                      </a:r>
                    </a:p>
                  </a:txBody>
                  <a:tcPr marL="0" marR="0" marT="0" marB="0" vert="vert270" anchor="ctr"/>
                </a:tc>
                <a:tc>
                  <a:txBody>
                    <a:bodyPr/>
                    <a:lstStyle/>
                    <a:p>
                      <a:pPr algn="l"/>
                      <a:r>
                        <a:rPr lang="en-US" sz="900" dirty="0">
                          <a:solidFill>
                            <a:schemeClr val="tx1">
                              <a:lumMod val="75000"/>
                              <a:lumOff val="25000"/>
                            </a:schemeClr>
                          </a:solidFill>
                        </a:rPr>
                        <a:t>6</a:t>
                      </a:r>
                    </a:p>
                  </a:txBody>
                  <a:tcPr marL="0" marR="0" marT="0" marB="0" vert="vert270" anchor="ctr"/>
                </a:tc>
                <a:tc>
                  <a:txBody>
                    <a:bodyPr/>
                    <a:lstStyle/>
                    <a:p>
                      <a:pPr algn="l"/>
                      <a:r>
                        <a:rPr lang="en-US" sz="900" dirty="0">
                          <a:solidFill>
                            <a:schemeClr val="tx1">
                              <a:lumMod val="75000"/>
                              <a:lumOff val="25000"/>
                            </a:schemeClr>
                          </a:solidFill>
                        </a:rPr>
                        <a:t>4</a:t>
                      </a:r>
                    </a:p>
                  </a:txBody>
                  <a:tcPr marL="0" marR="0" marT="0" marB="0" vert="vert270" anchor="ctr"/>
                </a:tc>
                <a:tc>
                  <a:txBody>
                    <a:bodyPr/>
                    <a:lstStyle/>
                    <a:p>
                      <a:pPr algn="l"/>
                      <a:r>
                        <a:rPr lang="en-US" sz="900" dirty="0">
                          <a:solidFill>
                            <a:schemeClr val="tx1">
                              <a:lumMod val="75000"/>
                              <a:lumOff val="25000"/>
                            </a:schemeClr>
                          </a:solidFill>
                        </a:rPr>
                        <a:t>4</a:t>
                      </a:r>
                    </a:p>
                  </a:txBody>
                  <a:tcPr marL="0" marR="0" marT="0" marB="0" vert="vert270" anchor="ctr"/>
                </a:tc>
                <a:tc>
                  <a:txBody>
                    <a:bodyPr/>
                    <a:lstStyle/>
                    <a:p>
                      <a:pPr algn="l"/>
                      <a:r>
                        <a:rPr lang="en-US" sz="900" dirty="0">
                          <a:solidFill>
                            <a:schemeClr val="tx1">
                              <a:lumMod val="75000"/>
                              <a:lumOff val="25000"/>
                            </a:schemeClr>
                          </a:solidFill>
                        </a:rPr>
                        <a:t>5</a:t>
                      </a:r>
                    </a:p>
                  </a:txBody>
                  <a:tcPr marL="0" marR="0" marT="0" marB="0" vert="vert270" anchor="ctr"/>
                </a:tc>
                <a:tc>
                  <a:txBody>
                    <a:bodyPr/>
                    <a:lstStyle/>
                    <a:p>
                      <a:pPr algn="l"/>
                      <a:r>
                        <a:rPr lang="en-US" sz="900" dirty="0">
                          <a:solidFill>
                            <a:schemeClr val="tx1">
                              <a:lumMod val="75000"/>
                              <a:lumOff val="25000"/>
                            </a:schemeClr>
                          </a:solidFill>
                        </a:rPr>
                        <a:t>4</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56</a:t>
                      </a:r>
                    </a:p>
                  </a:txBody>
                  <a:tcPr marL="0" marR="0" marT="0" marB="0" vert="vert270" anchor="ctr"/>
                </a:tc>
                <a:tc>
                  <a:txBody>
                    <a:bodyPr/>
                    <a:lstStyle/>
                    <a:p>
                      <a:pPr algn="l"/>
                      <a:r>
                        <a:rPr lang="en-US" sz="900" dirty="0">
                          <a:solidFill>
                            <a:schemeClr val="tx1">
                              <a:lumMod val="75000"/>
                              <a:lumOff val="25000"/>
                            </a:schemeClr>
                          </a:solidFill>
                        </a:rPr>
                        <a:t>56</a:t>
                      </a:r>
                    </a:p>
                  </a:txBody>
                  <a:tcPr marL="0" marR="0" marT="0" marB="0" vert="vert270" anchor="ctr"/>
                </a:tc>
                <a:tc>
                  <a:txBody>
                    <a:bodyPr/>
                    <a:lstStyle/>
                    <a:p>
                      <a:pPr algn="l"/>
                      <a:r>
                        <a:rPr lang="en-US" sz="900" dirty="0">
                          <a:solidFill>
                            <a:schemeClr val="tx1">
                              <a:lumMod val="75000"/>
                              <a:lumOff val="25000"/>
                            </a:schemeClr>
                          </a:solidFill>
                        </a:rPr>
                        <a:t>53</a:t>
                      </a:r>
                    </a:p>
                  </a:txBody>
                  <a:tcPr marL="0" marR="0" marT="0" marB="0" vert="vert270" anchor="ctr"/>
                </a:tc>
                <a:tc>
                  <a:txBody>
                    <a:bodyPr/>
                    <a:lstStyle/>
                    <a:p>
                      <a:pPr algn="l"/>
                      <a:r>
                        <a:rPr lang="en-US" sz="900" dirty="0">
                          <a:solidFill>
                            <a:schemeClr val="tx1">
                              <a:lumMod val="75000"/>
                              <a:lumOff val="25000"/>
                            </a:schemeClr>
                          </a:solidFill>
                        </a:rPr>
                        <a:t>39</a:t>
                      </a:r>
                    </a:p>
                  </a:txBody>
                  <a:tcPr marL="0" marR="0" marT="0" marB="0" vert="vert270" anchor="ctr"/>
                </a:tc>
                <a:tc>
                  <a:txBody>
                    <a:bodyPr/>
                    <a:lstStyle/>
                    <a:p>
                      <a:pPr algn="l"/>
                      <a:r>
                        <a:rPr lang="en-US" sz="900" dirty="0">
                          <a:solidFill>
                            <a:schemeClr val="tx1">
                              <a:lumMod val="75000"/>
                              <a:lumOff val="25000"/>
                            </a:schemeClr>
                          </a:solidFill>
                        </a:rPr>
                        <a:t>56</a:t>
                      </a:r>
                    </a:p>
                  </a:txBody>
                  <a:tcPr marL="0" marR="0" marT="0" marB="0" vert="vert270" anchor="ctr"/>
                </a:tc>
                <a:tc>
                  <a:txBody>
                    <a:bodyPr/>
                    <a:lstStyle/>
                    <a:p>
                      <a:pPr algn="l"/>
                      <a:r>
                        <a:rPr lang="en-US" sz="900" dirty="0">
                          <a:solidFill>
                            <a:schemeClr val="tx1">
                              <a:lumMod val="75000"/>
                              <a:lumOff val="25000"/>
                            </a:schemeClr>
                          </a:solidFill>
                        </a:rPr>
                        <a:t>43</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17</a:t>
                      </a:r>
                    </a:p>
                  </a:txBody>
                  <a:tcPr marL="0" marR="0" marT="0" marB="0" vert="vert270" anchor="ctr"/>
                </a:tc>
                <a:tc>
                  <a:txBody>
                    <a:bodyPr/>
                    <a:lstStyle/>
                    <a:p>
                      <a:pPr algn="l"/>
                      <a:r>
                        <a:rPr lang="en-US" sz="900" dirty="0">
                          <a:solidFill>
                            <a:schemeClr val="tx1">
                              <a:lumMod val="75000"/>
                              <a:lumOff val="25000"/>
                            </a:schemeClr>
                          </a:solidFill>
                        </a:rPr>
                        <a:t>9</a:t>
                      </a:r>
                    </a:p>
                  </a:txBody>
                  <a:tcPr marL="0" marR="0" marT="0" marB="0" vert="vert270" anchor="ctr"/>
                </a:tc>
                <a:tc>
                  <a:txBody>
                    <a:bodyPr/>
                    <a:lstStyle/>
                    <a:p>
                      <a:pPr algn="l"/>
                      <a:r>
                        <a:rPr lang="en-US" sz="900" dirty="0">
                          <a:solidFill>
                            <a:schemeClr val="tx1">
                              <a:lumMod val="75000"/>
                              <a:lumOff val="25000"/>
                            </a:schemeClr>
                          </a:solidFill>
                        </a:rPr>
                        <a:t>16</a:t>
                      </a:r>
                    </a:p>
                  </a:txBody>
                  <a:tcPr marL="0" marR="0" marT="0" marB="0" vert="vert270" anchor="ctr"/>
                </a:tc>
                <a:tc>
                  <a:txBody>
                    <a:bodyPr/>
                    <a:lstStyle/>
                    <a:p>
                      <a:pPr algn="l"/>
                      <a:r>
                        <a:rPr lang="en-US" sz="900" dirty="0">
                          <a:solidFill>
                            <a:schemeClr val="tx1">
                              <a:lumMod val="75000"/>
                              <a:lumOff val="25000"/>
                            </a:schemeClr>
                          </a:solidFill>
                        </a:rPr>
                        <a:t>26</a:t>
                      </a:r>
                    </a:p>
                  </a:txBody>
                  <a:tcPr marL="0" marR="0" marT="0" marB="0" vert="vert270" anchor="ctr"/>
                </a:tc>
                <a:tc>
                  <a:txBody>
                    <a:bodyPr/>
                    <a:lstStyle/>
                    <a:p>
                      <a:pPr algn="l"/>
                      <a:r>
                        <a:rPr lang="en-US" sz="900" dirty="0">
                          <a:solidFill>
                            <a:schemeClr val="tx1">
                              <a:lumMod val="75000"/>
                              <a:lumOff val="25000"/>
                            </a:schemeClr>
                          </a:solidFill>
                        </a:rPr>
                        <a:t>28</a:t>
                      </a:r>
                    </a:p>
                  </a:txBody>
                  <a:tcPr marL="0" marR="0" marT="0" marB="0" vert="vert270" anchor="ctr"/>
                </a:tc>
                <a:tc>
                  <a:txBody>
                    <a:bodyPr/>
                    <a:lstStyle/>
                    <a:p>
                      <a:pPr algn="l"/>
                      <a:r>
                        <a:rPr lang="en-US" sz="900" dirty="0">
                          <a:solidFill>
                            <a:schemeClr val="tx1">
                              <a:lumMod val="75000"/>
                              <a:lumOff val="25000"/>
                            </a:schemeClr>
                          </a:solidFill>
                        </a:rPr>
                        <a:t>24</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155</a:t>
                      </a:r>
                    </a:p>
                  </a:txBody>
                  <a:tcPr marL="0" marR="0" marT="0" marB="0" vert="vert270" anchor="ctr"/>
                </a:tc>
                <a:tc>
                  <a:txBody>
                    <a:bodyPr/>
                    <a:lstStyle/>
                    <a:p>
                      <a:pPr algn="l"/>
                      <a:r>
                        <a:rPr lang="en-US" sz="900" dirty="0">
                          <a:solidFill>
                            <a:schemeClr val="tx1">
                              <a:lumMod val="75000"/>
                              <a:lumOff val="25000"/>
                            </a:schemeClr>
                          </a:solidFill>
                        </a:rPr>
                        <a:t>169</a:t>
                      </a:r>
                    </a:p>
                  </a:txBody>
                  <a:tcPr marL="0" marR="0" marT="0" marB="0" vert="vert270" anchor="ctr"/>
                </a:tc>
                <a:tc>
                  <a:txBody>
                    <a:bodyPr/>
                    <a:lstStyle/>
                    <a:p>
                      <a:pPr algn="l"/>
                      <a:r>
                        <a:rPr lang="en-US" sz="900" dirty="0">
                          <a:solidFill>
                            <a:schemeClr val="tx1">
                              <a:lumMod val="75000"/>
                              <a:lumOff val="25000"/>
                            </a:schemeClr>
                          </a:solidFill>
                        </a:rPr>
                        <a:t>151</a:t>
                      </a:r>
                    </a:p>
                  </a:txBody>
                  <a:tcPr marL="0" marR="0" marT="0" marB="0" vert="vert270" anchor="ctr"/>
                </a:tc>
                <a:tc>
                  <a:txBody>
                    <a:bodyPr/>
                    <a:lstStyle/>
                    <a:p>
                      <a:pPr algn="l"/>
                      <a:r>
                        <a:rPr lang="en-US" sz="900" dirty="0">
                          <a:solidFill>
                            <a:schemeClr val="tx1">
                              <a:lumMod val="75000"/>
                              <a:lumOff val="25000"/>
                            </a:schemeClr>
                          </a:solidFill>
                        </a:rPr>
                        <a:t>108</a:t>
                      </a:r>
                    </a:p>
                  </a:txBody>
                  <a:tcPr marL="0" marR="0" marT="0" marB="0" vert="vert270" anchor="ctr"/>
                </a:tc>
                <a:tc>
                  <a:txBody>
                    <a:bodyPr/>
                    <a:lstStyle/>
                    <a:p>
                      <a:pPr algn="l"/>
                      <a:r>
                        <a:rPr lang="en-US" sz="900" dirty="0">
                          <a:solidFill>
                            <a:schemeClr val="tx1">
                              <a:lumMod val="75000"/>
                              <a:lumOff val="25000"/>
                            </a:schemeClr>
                          </a:solidFill>
                        </a:rPr>
                        <a:t>159</a:t>
                      </a:r>
                    </a:p>
                  </a:txBody>
                  <a:tcPr marL="0" marR="0" marT="0" marB="0" vert="vert270" anchor="ctr"/>
                </a:tc>
                <a:tc>
                  <a:txBody>
                    <a:bodyPr/>
                    <a:lstStyle/>
                    <a:p>
                      <a:pPr algn="l"/>
                      <a:r>
                        <a:rPr lang="en-US" sz="900" dirty="0">
                          <a:solidFill>
                            <a:schemeClr val="tx1">
                              <a:lumMod val="75000"/>
                              <a:lumOff val="25000"/>
                            </a:schemeClr>
                          </a:solidFill>
                        </a:rPr>
                        <a:t>186</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39705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Underrepresented Racial Minorities in ERCs, FY </a:t>
            </a:r>
            <a:r>
              <a:rPr lang="en-US" kern="0" dirty="0">
                <a:solidFill>
                  <a:sysClr val="windowText" lastClr="000000"/>
                </a:solidFill>
              </a:rPr>
              <a:t>2014–2019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12</a:t>
            </a:r>
          </a:p>
        </p:txBody>
      </p:sp>
      <p:sp>
        <p:nvSpPr>
          <p:cNvPr id="10" name="Text Box 20">
            <a:extLst>
              <a:ext uri="{FF2B5EF4-FFF2-40B4-BE49-F238E27FC236}">
                <a16:creationId xmlns:a16="http://schemas.microsoft.com/office/drawing/2014/main" id="{00000000-0008-0000-0E00-000003000000}"/>
              </a:ext>
            </a:extLst>
          </p:cNvPr>
          <p:cNvSpPr txBox="1">
            <a:spLocks noChangeArrowheads="1"/>
          </p:cNvSpPr>
          <p:nvPr/>
        </p:nvSpPr>
        <p:spPr bwMode="auto">
          <a:xfrm>
            <a:off x="212437" y="5545121"/>
            <a:ext cx="9171710" cy="1477328"/>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tab pos="514350" algn="l"/>
              </a:tabLst>
              <a:defRPr/>
            </a:pPr>
            <a:r>
              <a:rPr kumimoji="0" lang="en-US" sz="1000" b="1" i="1" u="none" strike="noStrike" kern="0" cap="none" spc="0" normalizeH="0" baseline="0" noProof="0" dirty="0">
                <a:ln>
                  <a:noFill/>
                </a:ln>
                <a:solidFill>
                  <a:sysClr val="windowText" lastClr="000000"/>
                </a:solidFill>
                <a:effectLst/>
                <a:uLnTx/>
                <a:uFillTx/>
                <a:ea typeface="+mn-ea"/>
                <a:cs typeface="+mn-cs"/>
              </a:rPr>
              <a:t>NOTES:</a:t>
            </a:r>
            <a:r>
              <a:rPr kumimoji="0" lang="en-US" sz="1000" b="0" i="1" u="none" strike="noStrike" kern="0" cap="none" spc="0" normalizeH="0" baseline="0" noProof="0" dirty="0">
                <a:ln>
                  <a:noFill/>
                </a:ln>
                <a:solidFill>
                  <a:sysClr val="windowText" lastClr="000000"/>
                </a:solidFill>
                <a:effectLst/>
                <a:uLnTx/>
                <a:uFillTx/>
                <a:ea typeface="+mn-ea"/>
                <a:cs typeface="+mn-cs"/>
              </a:rPr>
              <a:t>	</a:t>
            </a:r>
            <a:endParaRPr lang="en-US" sz="1000" i="1" kern="0" dirty="0">
              <a:solidFill>
                <a:sysClr val="windowText" lastClr="000000"/>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Data from centers are not included for years in which the center entered demographic data by institution rather than per person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Both ERC data and National statistics are for U.S. citizens and permanent residents only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Undergraduates include REU students</a:t>
            </a:r>
            <a:endParaRPr lang="en-US" sz="1000" i="1" kern="0" dirty="0">
              <a:solidFill>
                <a:sysClr val="windowText" lastClr="000000"/>
              </a:solidFill>
              <a:latin typeface="Calibri" panose="020F0502020204030204"/>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514350" algn="l"/>
              </a:tabLst>
              <a:defRPr/>
            </a:pPr>
            <a:r>
              <a:rPr lang="en-US" sz="1000" i="1" kern="0" dirty="0">
                <a:solidFill>
                  <a:sysClr val="windowText" lastClr="000000"/>
                </a:solidFill>
                <a:latin typeface="Calibri" panose="020F0502020204030204"/>
              </a:rPr>
              <a:t>T</a:t>
            </a: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he percentages of underrepresented racial minorities are calculated out of the total number of U.S. citizens and permanent residents, including personnel who did not report race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514350" algn="l"/>
              </a:tabLst>
              <a:defRPr/>
            </a:pPr>
            <a:r>
              <a:rPr lang="en-US" sz="1000" i="1" dirty="0">
                <a:solidFill>
                  <a:srgbClr val="000000"/>
                </a:solidFill>
                <a:latin typeface="Calibri" panose="020F0502020204030204" pitchFamily="34" charset="0"/>
              </a:rPr>
              <a:t>ASEE data were not collected for postdoctoral for 2014–2019</a:t>
            </a:r>
            <a:endParaRPr lang="en-US" sz="1000" i="1" kern="0" dirty="0">
              <a:solidFill>
                <a:sysClr val="windowText" lastClr="000000"/>
              </a:solidFill>
              <a:latin typeface="Calibri" panose="020F0502020204030204"/>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The percentages of personnel who did not report race are as follows: 2014: 19.07%, 2015: 19.24%, 2016: 22.06%, 2017: 17.88%, 2018: 16.91%, 2019: 17.68% </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endPar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5F1C226F-A277-498A-909A-927F47A57300}"/>
              </a:ext>
            </a:extLst>
          </p:cNvPr>
          <p:cNvGraphicFramePr>
            <a:graphicFrameLocks/>
          </p:cNvGraphicFramePr>
          <p:nvPr>
            <p:extLst>
              <p:ext uri="{D42A27DB-BD31-4B8C-83A1-F6EECF244321}">
                <p14:modId xmlns:p14="http://schemas.microsoft.com/office/powerpoint/2010/main" val="2825702593"/>
              </p:ext>
            </p:extLst>
          </p:nvPr>
        </p:nvGraphicFramePr>
        <p:xfrm>
          <a:off x="219075" y="1142999"/>
          <a:ext cx="8705850" cy="4572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4">
            <a:extLst>
              <a:ext uri="{FF2B5EF4-FFF2-40B4-BE49-F238E27FC236}">
                <a16:creationId xmlns:a16="http://schemas.microsoft.com/office/drawing/2014/main" id="{1F26333D-C050-4CF3-9E51-6C349ECEA8B2}"/>
              </a:ext>
            </a:extLst>
          </p:cNvPr>
          <p:cNvGraphicFramePr>
            <a:graphicFrameLocks noGrp="1"/>
          </p:cNvGraphicFramePr>
          <p:nvPr>
            <p:extLst>
              <p:ext uri="{D42A27DB-BD31-4B8C-83A1-F6EECF244321}">
                <p14:modId xmlns:p14="http://schemas.microsoft.com/office/powerpoint/2010/main" val="950280323"/>
              </p:ext>
            </p:extLst>
          </p:nvPr>
        </p:nvGraphicFramePr>
        <p:xfrm>
          <a:off x="988769" y="3491989"/>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dirty="0">
                          <a:solidFill>
                            <a:schemeClr val="tx1">
                              <a:lumMod val="75000"/>
                              <a:lumOff val="25000"/>
                            </a:schemeClr>
                          </a:solidFill>
                        </a:rPr>
                        <a:t>46</a:t>
                      </a:r>
                    </a:p>
                  </a:txBody>
                  <a:tcPr marL="0" marR="0" marT="0" marB="0" vert="vert270" anchor="ctr"/>
                </a:tc>
                <a:tc>
                  <a:txBody>
                    <a:bodyPr/>
                    <a:lstStyle/>
                    <a:p>
                      <a:pPr algn="l"/>
                      <a:r>
                        <a:rPr lang="en-US" sz="900" dirty="0">
                          <a:solidFill>
                            <a:schemeClr val="tx1">
                              <a:lumMod val="75000"/>
                              <a:lumOff val="25000"/>
                            </a:schemeClr>
                          </a:solidFill>
                        </a:rPr>
                        <a:t>49</a:t>
                      </a:r>
                    </a:p>
                  </a:txBody>
                  <a:tcPr marL="0" marR="0" marT="0" marB="0" vert="vert270" anchor="ctr"/>
                </a:tc>
                <a:tc>
                  <a:txBody>
                    <a:bodyPr/>
                    <a:lstStyle/>
                    <a:p>
                      <a:pPr algn="l"/>
                      <a:r>
                        <a:rPr lang="en-US" sz="900" dirty="0">
                          <a:solidFill>
                            <a:schemeClr val="tx1">
                              <a:lumMod val="75000"/>
                              <a:lumOff val="25000"/>
                            </a:schemeClr>
                          </a:solidFill>
                        </a:rPr>
                        <a:t>56</a:t>
                      </a:r>
                    </a:p>
                  </a:txBody>
                  <a:tcPr marL="0" marR="0" marT="0" marB="0" vert="vert270" anchor="ctr"/>
                </a:tc>
                <a:tc>
                  <a:txBody>
                    <a:bodyPr/>
                    <a:lstStyle/>
                    <a:p>
                      <a:pPr algn="l"/>
                      <a:r>
                        <a:rPr lang="en-US" sz="900" dirty="0">
                          <a:solidFill>
                            <a:schemeClr val="tx1">
                              <a:lumMod val="75000"/>
                              <a:lumOff val="25000"/>
                            </a:schemeClr>
                          </a:solidFill>
                        </a:rPr>
                        <a:t>42</a:t>
                      </a:r>
                    </a:p>
                  </a:txBody>
                  <a:tcPr marL="0" marR="0" marT="0" marB="0" vert="vert270" anchor="ctr"/>
                </a:tc>
                <a:tc>
                  <a:txBody>
                    <a:bodyPr/>
                    <a:lstStyle/>
                    <a:p>
                      <a:pPr algn="l"/>
                      <a:r>
                        <a:rPr lang="en-US" sz="900" dirty="0">
                          <a:solidFill>
                            <a:schemeClr val="tx1">
                              <a:lumMod val="75000"/>
                              <a:lumOff val="25000"/>
                            </a:schemeClr>
                          </a:solidFill>
                        </a:rPr>
                        <a:t>44</a:t>
                      </a:r>
                    </a:p>
                  </a:txBody>
                  <a:tcPr marL="0" marR="0" marT="0" marB="0" vert="vert270" anchor="ctr"/>
                </a:tc>
                <a:tc>
                  <a:txBody>
                    <a:bodyPr/>
                    <a:lstStyle/>
                    <a:p>
                      <a:pPr algn="l"/>
                      <a:r>
                        <a:rPr lang="en-US" sz="900" dirty="0">
                          <a:solidFill>
                            <a:schemeClr val="tx1">
                              <a:lumMod val="75000"/>
                              <a:lumOff val="25000"/>
                            </a:schemeClr>
                          </a:solidFill>
                        </a:rPr>
                        <a:t>26</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4</a:t>
                      </a:r>
                    </a:p>
                  </a:txBody>
                  <a:tcPr marL="0" marR="0" marT="0" marB="0" vert="vert270" anchor="ctr"/>
                </a:tc>
                <a:tc>
                  <a:txBody>
                    <a:bodyPr/>
                    <a:lstStyle/>
                    <a:p>
                      <a:pPr algn="l"/>
                      <a:r>
                        <a:rPr lang="en-US" sz="900" dirty="0">
                          <a:solidFill>
                            <a:schemeClr val="tx1">
                              <a:lumMod val="75000"/>
                              <a:lumOff val="25000"/>
                            </a:schemeClr>
                          </a:solidFill>
                        </a:rPr>
                        <a:t>5</a:t>
                      </a:r>
                    </a:p>
                  </a:txBody>
                  <a:tcPr marL="0" marR="0" marT="0" marB="0" vert="vert270" anchor="ctr"/>
                </a:tc>
                <a:tc>
                  <a:txBody>
                    <a:bodyPr/>
                    <a:lstStyle/>
                    <a:p>
                      <a:pPr algn="l"/>
                      <a:r>
                        <a:rPr lang="en-US" sz="900" dirty="0">
                          <a:solidFill>
                            <a:schemeClr val="tx1">
                              <a:lumMod val="75000"/>
                              <a:lumOff val="25000"/>
                            </a:schemeClr>
                          </a:solidFill>
                        </a:rPr>
                        <a:t>8</a:t>
                      </a:r>
                    </a:p>
                  </a:txBody>
                  <a:tcPr marL="0" marR="0" marT="0" marB="0" vert="vert270" anchor="ctr"/>
                </a:tc>
                <a:tc>
                  <a:txBody>
                    <a:bodyPr/>
                    <a:lstStyle/>
                    <a:p>
                      <a:pPr algn="l"/>
                      <a:r>
                        <a:rPr lang="en-US" sz="900" dirty="0">
                          <a:solidFill>
                            <a:schemeClr val="tx1">
                              <a:lumMod val="75000"/>
                              <a:lumOff val="25000"/>
                            </a:schemeClr>
                          </a:solidFill>
                        </a:rPr>
                        <a:t>7</a:t>
                      </a:r>
                    </a:p>
                  </a:txBody>
                  <a:tcPr marL="0" marR="0" marT="0" marB="0" vert="vert270" anchor="ctr"/>
                </a:tc>
                <a:tc>
                  <a:txBody>
                    <a:bodyPr/>
                    <a:lstStyle/>
                    <a:p>
                      <a:pPr algn="l"/>
                      <a:r>
                        <a:rPr lang="en-US" sz="900" dirty="0">
                          <a:solidFill>
                            <a:schemeClr val="tx1">
                              <a:lumMod val="75000"/>
                              <a:lumOff val="25000"/>
                            </a:schemeClr>
                          </a:solidFill>
                        </a:rPr>
                        <a:t>6</a:t>
                      </a:r>
                    </a:p>
                  </a:txBody>
                  <a:tcPr marL="0" marR="0" marT="0" marB="0" vert="vert270" anchor="ctr"/>
                </a:tc>
                <a:tc>
                  <a:txBody>
                    <a:bodyPr/>
                    <a:lstStyle/>
                    <a:p>
                      <a:pPr algn="l"/>
                      <a:r>
                        <a:rPr lang="en-US" sz="900" dirty="0">
                          <a:solidFill>
                            <a:schemeClr val="tx1">
                              <a:lumMod val="75000"/>
                              <a:lumOff val="25000"/>
                            </a:schemeClr>
                          </a:solidFill>
                        </a:rPr>
                        <a:t>2</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45</a:t>
                      </a:r>
                    </a:p>
                  </a:txBody>
                  <a:tcPr marL="0" marR="0" marT="0" marB="0" vert="vert270" anchor="ctr"/>
                </a:tc>
                <a:tc>
                  <a:txBody>
                    <a:bodyPr/>
                    <a:lstStyle/>
                    <a:p>
                      <a:pPr algn="l"/>
                      <a:r>
                        <a:rPr lang="en-US" sz="900" dirty="0">
                          <a:solidFill>
                            <a:schemeClr val="tx1">
                              <a:lumMod val="75000"/>
                              <a:lumOff val="25000"/>
                            </a:schemeClr>
                          </a:solidFill>
                        </a:rPr>
                        <a:t>34</a:t>
                      </a:r>
                    </a:p>
                  </a:txBody>
                  <a:tcPr marL="0" marR="0" marT="0" marB="0" vert="vert270" anchor="ctr"/>
                </a:tc>
                <a:tc>
                  <a:txBody>
                    <a:bodyPr/>
                    <a:lstStyle/>
                    <a:p>
                      <a:pPr algn="l"/>
                      <a:r>
                        <a:rPr lang="en-US" sz="900" dirty="0">
                          <a:solidFill>
                            <a:schemeClr val="tx1">
                              <a:lumMod val="75000"/>
                              <a:lumOff val="25000"/>
                            </a:schemeClr>
                          </a:solidFill>
                        </a:rPr>
                        <a:t>31</a:t>
                      </a:r>
                    </a:p>
                  </a:txBody>
                  <a:tcPr marL="0" marR="0" marT="0" marB="0" vert="vert270" anchor="ctr"/>
                </a:tc>
                <a:tc>
                  <a:txBody>
                    <a:bodyPr/>
                    <a:lstStyle/>
                    <a:p>
                      <a:pPr algn="l"/>
                      <a:r>
                        <a:rPr lang="en-US" sz="900" dirty="0">
                          <a:solidFill>
                            <a:schemeClr val="tx1">
                              <a:lumMod val="75000"/>
                              <a:lumOff val="25000"/>
                            </a:schemeClr>
                          </a:solidFill>
                        </a:rPr>
                        <a:t>31</a:t>
                      </a:r>
                    </a:p>
                  </a:txBody>
                  <a:tcPr marL="0" marR="0" marT="0" marB="0" vert="vert270" anchor="ctr"/>
                </a:tc>
                <a:tc>
                  <a:txBody>
                    <a:bodyPr/>
                    <a:lstStyle/>
                    <a:p>
                      <a:pPr algn="l"/>
                      <a:r>
                        <a:rPr lang="en-US" sz="900" dirty="0">
                          <a:solidFill>
                            <a:schemeClr val="tx1">
                              <a:lumMod val="75000"/>
                              <a:lumOff val="25000"/>
                            </a:schemeClr>
                          </a:solidFill>
                        </a:rPr>
                        <a:t>38</a:t>
                      </a:r>
                    </a:p>
                  </a:txBody>
                  <a:tcPr marL="0" marR="0" marT="0" marB="0" vert="vert270" anchor="ctr"/>
                </a:tc>
                <a:tc>
                  <a:txBody>
                    <a:bodyPr/>
                    <a:lstStyle/>
                    <a:p>
                      <a:pPr algn="l"/>
                      <a:r>
                        <a:rPr lang="en-US" sz="900" dirty="0">
                          <a:solidFill>
                            <a:schemeClr val="tx1">
                              <a:lumMod val="75000"/>
                              <a:lumOff val="25000"/>
                            </a:schemeClr>
                          </a:solidFill>
                        </a:rPr>
                        <a:t>31</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26</a:t>
                      </a:r>
                    </a:p>
                  </a:txBody>
                  <a:tcPr marL="0" marR="0" marT="0" marB="0" vert="vert270" anchor="ctr"/>
                </a:tc>
                <a:tc>
                  <a:txBody>
                    <a:bodyPr/>
                    <a:lstStyle/>
                    <a:p>
                      <a:pPr algn="l"/>
                      <a:r>
                        <a:rPr lang="en-US" sz="900" dirty="0">
                          <a:solidFill>
                            <a:schemeClr val="tx1">
                              <a:lumMod val="75000"/>
                              <a:lumOff val="25000"/>
                            </a:schemeClr>
                          </a:solidFill>
                        </a:rPr>
                        <a:t>27</a:t>
                      </a:r>
                    </a:p>
                  </a:txBody>
                  <a:tcPr marL="0" marR="0" marT="0" marB="0" vert="vert270" anchor="ctr"/>
                </a:tc>
                <a:tc>
                  <a:txBody>
                    <a:bodyPr/>
                    <a:lstStyle/>
                    <a:p>
                      <a:pPr algn="l"/>
                      <a:r>
                        <a:rPr lang="en-US" sz="900" dirty="0">
                          <a:solidFill>
                            <a:schemeClr val="tx1">
                              <a:lumMod val="75000"/>
                              <a:lumOff val="25000"/>
                            </a:schemeClr>
                          </a:solidFill>
                        </a:rPr>
                        <a:t>16</a:t>
                      </a:r>
                    </a:p>
                  </a:txBody>
                  <a:tcPr marL="0" marR="0" marT="0" marB="0" vert="vert270" anchor="ctr"/>
                </a:tc>
                <a:tc>
                  <a:txBody>
                    <a:bodyPr/>
                    <a:lstStyle/>
                    <a:p>
                      <a:pPr algn="l"/>
                      <a:r>
                        <a:rPr lang="en-US" sz="900" dirty="0">
                          <a:solidFill>
                            <a:schemeClr val="tx1">
                              <a:lumMod val="75000"/>
                              <a:lumOff val="25000"/>
                            </a:schemeClr>
                          </a:solidFill>
                        </a:rPr>
                        <a:t>20</a:t>
                      </a:r>
                    </a:p>
                  </a:txBody>
                  <a:tcPr marL="0" marR="0" marT="0" marB="0" vert="vert270" anchor="ctr"/>
                </a:tc>
                <a:tc>
                  <a:txBody>
                    <a:bodyPr/>
                    <a:lstStyle/>
                    <a:p>
                      <a:pPr algn="l"/>
                      <a:r>
                        <a:rPr lang="en-US" sz="900" dirty="0">
                          <a:solidFill>
                            <a:schemeClr val="tx1">
                              <a:lumMod val="75000"/>
                              <a:lumOff val="25000"/>
                            </a:schemeClr>
                          </a:solidFill>
                        </a:rPr>
                        <a:t>21</a:t>
                      </a:r>
                    </a:p>
                  </a:txBody>
                  <a:tcPr marL="0" marR="0" marT="0" marB="0" vert="vert270" anchor="ctr"/>
                </a:tc>
                <a:tc>
                  <a:txBody>
                    <a:bodyPr/>
                    <a:lstStyle/>
                    <a:p>
                      <a:pPr algn="l"/>
                      <a:r>
                        <a:rPr lang="en-US" sz="900" dirty="0">
                          <a:solidFill>
                            <a:schemeClr val="tx1">
                              <a:lumMod val="75000"/>
                              <a:lumOff val="25000"/>
                            </a:schemeClr>
                          </a:solidFill>
                        </a:rPr>
                        <a:t>10</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167</a:t>
                      </a:r>
                    </a:p>
                  </a:txBody>
                  <a:tcPr marL="0" marR="0" marT="0" marB="0" vert="vert270" anchor="ctr"/>
                </a:tc>
                <a:tc>
                  <a:txBody>
                    <a:bodyPr/>
                    <a:lstStyle/>
                    <a:p>
                      <a:pPr algn="l"/>
                      <a:r>
                        <a:rPr lang="en-US" sz="900" dirty="0">
                          <a:solidFill>
                            <a:schemeClr val="tx1">
                              <a:lumMod val="75000"/>
                              <a:lumOff val="25000"/>
                            </a:schemeClr>
                          </a:solidFill>
                        </a:rPr>
                        <a:t>146</a:t>
                      </a:r>
                    </a:p>
                  </a:txBody>
                  <a:tcPr marL="0" marR="0" marT="0" marB="0" vert="vert270" anchor="ctr"/>
                </a:tc>
                <a:tc>
                  <a:txBody>
                    <a:bodyPr/>
                    <a:lstStyle/>
                    <a:p>
                      <a:pPr algn="l"/>
                      <a:r>
                        <a:rPr lang="en-US" sz="900" dirty="0">
                          <a:solidFill>
                            <a:schemeClr val="tx1">
                              <a:lumMod val="75000"/>
                              <a:lumOff val="25000"/>
                            </a:schemeClr>
                          </a:solidFill>
                        </a:rPr>
                        <a:t>137</a:t>
                      </a:r>
                    </a:p>
                  </a:txBody>
                  <a:tcPr marL="0" marR="0" marT="0" marB="0" vert="vert270" anchor="ctr"/>
                </a:tc>
                <a:tc>
                  <a:txBody>
                    <a:bodyPr/>
                    <a:lstStyle/>
                    <a:p>
                      <a:pPr algn="l"/>
                      <a:r>
                        <a:rPr lang="en-US" sz="900" dirty="0">
                          <a:solidFill>
                            <a:schemeClr val="tx1">
                              <a:lumMod val="75000"/>
                              <a:lumOff val="25000"/>
                            </a:schemeClr>
                          </a:solidFill>
                        </a:rPr>
                        <a:t>125</a:t>
                      </a:r>
                    </a:p>
                  </a:txBody>
                  <a:tcPr marL="0" marR="0" marT="0" marB="0" vert="vert270" anchor="ctr"/>
                </a:tc>
                <a:tc>
                  <a:txBody>
                    <a:bodyPr/>
                    <a:lstStyle/>
                    <a:p>
                      <a:pPr algn="l"/>
                      <a:r>
                        <a:rPr lang="en-US" sz="900" dirty="0">
                          <a:solidFill>
                            <a:schemeClr val="tx1">
                              <a:lumMod val="75000"/>
                              <a:lumOff val="25000"/>
                            </a:schemeClr>
                          </a:solidFill>
                        </a:rPr>
                        <a:t>150</a:t>
                      </a:r>
                    </a:p>
                  </a:txBody>
                  <a:tcPr marL="0" marR="0" marT="0" marB="0" vert="vert270" anchor="ctr"/>
                </a:tc>
                <a:tc>
                  <a:txBody>
                    <a:bodyPr/>
                    <a:lstStyle/>
                    <a:p>
                      <a:pPr algn="l"/>
                      <a:r>
                        <a:rPr lang="en-US" sz="900" dirty="0">
                          <a:solidFill>
                            <a:schemeClr val="tx1">
                              <a:lumMod val="75000"/>
                              <a:lumOff val="25000"/>
                            </a:schemeClr>
                          </a:solidFill>
                        </a:rPr>
                        <a:t>111</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8423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ysClr val="windowText" lastClr="000000"/>
                </a:solidFill>
              </a:rPr>
              <a:t>Persons With Disabilities in ERCs, FY 2014–2019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13</a:t>
            </a:r>
          </a:p>
        </p:txBody>
      </p:sp>
      <p:sp>
        <p:nvSpPr>
          <p:cNvPr id="7" name="Text Box 20">
            <a:extLst>
              <a:ext uri="{FF2B5EF4-FFF2-40B4-BE49-F238E27FC236}">
                <a16:creationId xmlns:a16="http://schemas.microsoft.com/office/drawing/2014/main" id="{00000000-0008-0000-0F00-000003000000}"/>
              </a:ext>
            </a:extLst>
          </p:cNvPr>
          <p:cNvSpPr txBox="1">
            <a:spLocks noChangeArrowheads="1"/>
          </p:cNvSpPr>
          <p:nvPr/>
        </p:nvSpPr>
        <p:spPr bwMode="auto">
          <a:xfrm>
            <a:off x="1" y="5172076"/>
            <a:ext cx="9277350" cy="157002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tab pos="514350" algn="l"/>
              </a:tabLst>
              <a:defRPr/>
            </a:pPr>
            <a:r>
              <a:rPr kumimoji="0" lang="en-US" sz="1000" b="1" i="1" u="none" strike="noStrike" kern="0" cap="none" spc="0" normalizeH="0" baseline="0" noProof="0" dirty="0">
                <a:ln>
                  <a:noFill/>
                </a:ln>
                <a:solidFill>
                  <a:sysClr val="windowText" lastClr="000000"/>
                </a:solidFill>
                <a:effectLst/>
                <a:uLnTx/>
                <a:uFillTx/>
                <a:latin typeface="Calibri" panose="020F0502020204030204"/>
                <a:ea typeface="+mn-ea"/>
                <a:cs typeface="+mn-cs"/>
              </a:rPr>
              <a:t>NOTES:</a:t>
            </a:r>
            <a:r>
              <a:rPr kumimoji="0" lang="en-US" sz="10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Data from centers are not included for years in which the center entered demographic data by institution rather than per person</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Undergraduates include REU students</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The percentages of persons with disabilities are calculated out of the total number of U.S. citizens and permanent residents, including personnel who did not report disability status </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The national percentages for persons with disabilities are for all persons, regardless of citizenship. The national percentages for doctoral students with disabilities and master’s students with disabilities are from the national percentages for graduate students (master’s and doctoral students combined)</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ASEE data are only available for faculty for 2017 and for undergraduate for 2016 </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The percentages of personnel who did not report disability status are as follows: 2014: 20.67%, 2015: 21.86%, 2016: 23.79%, 2017: 27.63%, 2018: 20.44%, 2019: 21.66%</a:t>
            </a:r>
          </a:p>
        </p:txBody>
      </p:sp>
      <p:graphicFrame>
        <p:nvGraphicFramePr>
          <p:cNvPr id="9" name="Chart 8">
            <a:extLst>
              <a:ext uri="{FF2B5EF4-FFF2-40B4-BE49-F238E27FC236}">
                <a16:creationId xmlns:a16="http://schemas.microsoft.com/office/drawing/2014/main" id="{9B6AE971-67D0-45BF-B7B7-8AC07413B002}"/>
              </a:ext>
            </a:extLst>
          </p:cNvPr>
          <p:cNvGraphicFramePr>
            <a:graphicFrameLocks/>
          </p:cNvGraphicFramePr>
          <p:nvPr>
            <p:extLst>
              <p:ext uri="{D42A27DB-BD31-4B8C-83A1-F6EECF244321}">
                <p14:modId xmlns:p14="http://schemas.microsoft.com/office/powerpoint/2010/main" val="3412104992"/>
              </p:ext>
            </p:extLst>
          </p:nvPr>
        </p:nvGraphicFramePr>
        <p:xfrm>
          <a:off x="178117" y="1224915"/>
          <a:ext cx="8787765" cy="4408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4">
            <a:extLst>
              <a:ext uri="{FF2B5EF4-FFF2-40B4-BE49-F238E27FC236}">
                <a16:creationId xmlns:a16="http://schemas.microsoft.com/office/drawing/2014/main" id="{60F56F0F-013A-4766-B587-86355F028119}"/>
              </a:ext>
            </a:extLst>
          </p:cNvPr>
          <p:cNvGraphicFramePr>
            <a:graphicFrameLocks noGrp="1"/>
          </p:cNvGraphicFramePr>
          <p:nvPr>
            <p:extLst>
              <p:ext uri="{D42A27DB-BD31-4B8C-83A1-F6EECF244321}">
                <p14:modId xmlns:p14="http://schemas.microsoft.com/office/powerpoint/2010/main" val="2592069289"/>
              </p:ext>
            </p:extLst>
          </p:nvPr>
        </p:nvGraphicFramePr>
        <p:xfrm>
          <a:off x="1005245" y="2883212"/>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dirty="0">
                          <a:solidFill>
                            <a:schemeClr val="tx1">
                              <a:lumMod val="75000"/>
                              <a:lumOff val="25000"/>
                            </a:schemeClr>
                          </a:solidFill>
                        </a:rPr>
                        <a:t>12</a:t>
                      </a:r>
                    </a:p>
                  </a:txBody>
                  <a:tcPr marL="0" marR="0" marT="0" marB="0" vert="vert270" anchor="ctr"/>
                </a:tc>
                <a:tc>
                  <a:txBody>
                    <a:bodyPr/>
                    <a:lstStyle/>
                    <a:p>
                      <a:pPr algn="l"/>
                      <a:r>
                        <a:rPr lang="en-US" sz="900" dirty="0">
                          <a:solidFill>
                            <a:schemeClr val="tx1">
                              <a:lumMod val="75000"/>
                              <a:lumOff val="25000"/>
                            </a:schemeClr>
                          </a:solidFill>
                        </a:rPr>
                        <a:t>11</a:t>
                      </a:r>
                    </a:p>
                  </a:txBody>
                  <a:tcPr marL="0" marR="0" marT="0" marB="0" vert="vert270" anchor="ctr"/>
                </a:tc>
                <a:tc>
                  <a:txBody>
                    <a:bodyPr/>
                    <a:lstStyle/>
                    <a:p>
                      <a:pPr algn="l"/>
                      <a:r>
                        <a:rPr lang="en-US" sz="900" dirty="0">
                          <a:solidFill>
                            <a:schemeClr val="tx1">
                              <a:lumMod val="75000"/>
                              <a:lumOff val="25000"/>
                            </a:schemeClr>
                          </a:solidFill>
                        </a:rPr>
                        <a:t>5</a:t>
                      </a:r>
                    </a:p>
                  </a:txBody>
                  <a:tcPr marL="0" marR="0" marT="0" marB="0" vert="vert270" anchor="ctr"/>
                </a:tc>
                <a:tc>
                  <a:txBody>
                    <a:bodyPr/>
                    <a:lstStyle/>
                    <a:p>
                      <a:pPr algn="l"/>
                      <a:r>
                        <a:rPr lang="en-US" sz="900" dirty="0">
                          <a:solidFill>
                            <a:schemeClr val="tx1">
                              <a:lumMod val="75000"/>
                              <a:lumOff val="25000"/>
                            </a:schemeClr>
                          </a:solidFill>
                        </a:rPr>
                        <a:t>7</a:t>
                      </a:r>
                    </a:p>
                  </a:txBody>
                  <a:tcPr marL="0" marR="0" marT="0" marB="0" vert="vert270" anchor="ctr"/>
                </a:tc>
                <a:tc>
                  <a:txBody>
                    <a:bodyPr/>
                    <a:lstStyle/>
                    <a:p>
                      <a:pPr algn="l"/>
                      <a:r>
                        <a:rPr lang="en-US" sz="900" dirty="0">
                          <a:solidFill>
                            <a:schemeClr val="tx1">
                              <a:lumMod val="75000"/>
                              <a:lumOff val="25000"/>
                            </a:schemeClr>
                          </a:solidFill>
                        </a:rPr>
                        <a:t>10</a:t>
                      </a:r>
                    </a:p>
                  </a:txBody>
                  <a:tcPr marL="0" marR="0" marT="0" marB="0" vert="vert270" anchor="ctr"/>
                </a:tc>
                <a:tc>
                  <a:txBody>
                    <a:bodyPr/>
                    <a:lstStyle/>
                    <a:p>
                      <a:pPr algn="l"/>
                      <a:r>
                        <a:rPr lang="en-US" sz="900" dirty="0">
                          <a:solidFill>
                            <a:schemeClr val="tx1">
                              <a:lumMod val="75000"/>
                              <a:lumOff val="25000"/>
                            </a:schemeClr>
                          </a:solidFill>
                        </a:rPr>
                        <a:t>10</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1</a:t>
                      </a:r>
                    </a:p>
                  </a:txBody>
                  <a:tcPr marL="0" marR="0" marT="0" marB="0" vert="vert270" anchor="ctr"/>
                </a:tc>
                <a:tc>
                  <a:txBody>
                    <a:bodyPr/>
                    <a:lstStyle/>
                    <a:p>
                      <a:pPr algn="l"/>
                      <a:r>
                        <a:rPr lang="en-US" sz="900" dirty="0">
                          <a:solidFill>
                            <a:schemeClr val="tx1">
                              <a:lumMod val="75000"/>
                              <a:lumOff val="25000"/>
                            </a:schemeClr>
                          </a:solidFill>
                        </a:rPr>
                        <a:t>1</a:t>
                      </a:r>
                    </a:p>
                  </a:txBody>
                  <a:tcPr marL="0" marR="0" marT="0" marB="0" vert="vert270" anchor="ctr"/>
                </a:tc>
                <a:tc>
                  <a:txBody>
                    <a:bodyPr/>
                    <a:lstStyle/>
                    <a:p>
                      <a:pPr algn="l"/>
                      <a:r>
                        <a:rPr lang="en-US" sz="900" dirty="0">
                          <a:solidFill>
                            <a:schemeClr val="tx1">
                              <a:lumMod val="75000"/>
                              <a:lumOff val="25000"/>
                            </a:schemeClr>
                          </a:solidFill>
                        </a:rPr>
                        <a:t>0</a:t>
                      </a:r>
                    </a:p>
                  </a:txBody>
                  <a:tcPr marL="0" marR="0" marT="0" marB="0" vert="vert270" anchor="ctr"/>
                </a:tc>
                <a:tc>
                  <a:txBody>
                    <a:bodyPr/>
                    <a:lstStyle/>
                    <a:p>
                      <a:pPr algn="l"/>
                      <a:r>
                        <a:rPr lang="en-US" sz="900" dirty="0">
                          <a:solidFill>
                            <a:schemeClr val="tx1">
                              <a:lumMod val="75000"/>
                              <a:lumOff val="25000"/>
                            </a:schemeClr>
                          </a:solidFill>
                        </a:rPr>
                        <a:t>0</a:t>
                      </a:r>
                    </a:p>
                  </a:txBody>
                  <a:tcPr marL="0" marR="0" marT="0" marB="0" vert="vert270" anchor="ctr"/>
                </a:tc>
                <a:tc>
                  <a:txBody>
                    <a:bodyPr/>
                    <a:lstStyle/>
                    <a:p>
                      <a:pPr algn="l"/>
                      <a:r>
                        <a:rPr lang="en-US" sz="900" dirty="0">
                          <a:solidFill>
                            <a:schemeClr val="tx1">
                              <a:lumMod val="75000"/>
                              <a:lumOff val="25000"/>
                            </a:schemeClr>
                          </a:solidFill>
                        </a:rPr>
                        <a:t>2</a:t>
                      </a:r>
                    </a:p>
                  </a:txBody>
                  <a:tcPr marL="0" marR="0" marT="0" marB="0" vert="vert270" anchor="ctr"/>
                </a:tc>
                <a:tc>
                  <a:txBody>
                    <a:bodyPr/>
                    <a:lstStyle/>
                    <a:p>
                      <a:pPr algn="l"/>
                      <a:r>
                        <a:rPr lang="en-US" sz="900" dirty="0">
                          <a:solidFill>
                            <a:schemeClr val="tx1">
                              <a:lumMod val="75000"/>
                              <a:lumOff val="25000"/>
                            </a:schemeClr>
                          </a:solidFill>
                        </a:rPr>
                        <a:t>2</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3</a:t>
                      </a:r>
                    </a:p>
                  </a:txBody>
                  <a:tcPr marL="0" marR="0" marT="0" marB="0" vert="vert270" anchor="ctr"/>
                </a:tc>
                <a:tc>
                  <a:txBody>
                    <a:bodyPr/>
                    <a:lstStyle/>
                    <a:p>
                      <a:pPr algn="l"/>
                      <a:r>
                        <a:rPr lang="en-US" sz="900" dirty="0">
                          <a:solidFill>
                            <a:schemeClr val="tx1">
                              <a:lumMod val="75000"/>
                              <a:lumOff val="25000"/>
                            </a:schemeClr>
                          </a:solidFill>
                        </a:rPr>
                        <a:t>6</a:t>
                      </a:r>
                    </a:p>
                  </a:txBody>
                  <a:tcPr marL="0" marR="0" marT="0" marB="0" vert="vert270" anchor="ctr"/>
                </a:tc>
                <a:tc>
                  <a:txBody>
                    <a:bodyPr/>
                    <a:lstStyle/>
                    <a:p>
                      <a:pPr algn="l"/>
                      <a:r>
                        <a:rPr lang="en-US" sz="900" dirty="0">
                          <a:solidFill>
                            <a:schemeClr val="tx1">
                              <a:lumMod val="75000"/>
                              <a:lumOff val="25000"/>
                            </a:schemeClr>
                          </a:solidFill>
                        </a:rPr>
                        <a:t>5</a:t>
                      </a:r>
                    </a:p>
                  </a:txBody>
                  <a:tcPr marL="0" marR="0" marT="0" marB="0" vert="vert270" anchor="ctr"/>
                </a:tc>
                <a:tc>
                  <a:txBody>
                    <a:bodyPr/>
                    <a:lstStyle/>
                    <a:p>
                      <a:pPr algn="l"/>
                      <a:r>
                        <a:rPr lang="en-US" sz="900" dirty="0">
                          <a:solidFill>
                            <a:schemeClr val="tx1">
                              <a:lumMod val="75000"/>
                              <a:lumOff val="25000"/>
                            </a:schemeClr>
                          </a:solidFill>
                        </a:rPr>
                        <a:t>8</a:t>
                      </a:r>
                    </a:p>
                  </a:txBody>
                  <a:tcPr marL="0" marR="0" marT="0" marB="0" vert="vert270" anchor="ctr"/>
                </a:tc>
                <a:tc>
                  <a:txBody>
                    <a:bodyPr/>
                    <a:lstStyle/>
                    <a:p>
                      <a:pPr algn="l"/>
                      <a:r>
                        <a:rPr lang="en-US" sz="900" dirty="0">
                          <a:solidFill>
                            <a:schemeClr val="tx1">
                              <a:lumMod val="75000"/>
                              <a:lumOff val="25000"/>
                            </a:schemeClr>
                          </a:solidFill>
                        </a:rPr>
                        <a:t>14</a:t>
                      </a:r>
                    </a:p>
                  </a:txBody>
                  <a:tcPr marL="0" marR="0" marT="0" marB="0" vert="vert270" anchor="ctr"/>
                </a:tc>
                <a:tc>
                  <a:txBody>
                    <a:bodyPr/>
                    <a:lstStyle/>
                    <a:p>
                      <a:pPr algn="l"/>
                      <a:r>
                        <a:rPr lang="en-US" sz="900" dirty="0">
                          <a:solidFill>
                            <a:schemeClr val="tx1">
                              <a:lumMod val="75000"/>
                              <a:lumOff val="25000"/>
                            </a:schemeClr>
                          </a:solidFill>
                        </a:rPr>
                        <a:t>11</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4</a:t>
                      </a:r>
                    </a:p>
                  </a:txBody>
                  <a:tcPr marL="0" marR="0" marT="0" marB="0" vert="vert270" anchor="ctr"/>
                </a:tc>
                <a:tc>
                  <a:txBody>
                    <a:bodyPr/>
                    <a:lstStyle/>
                    <a:p>
                      <a:pPr algn="l"/>
                      <a:r>
                        <a:rPr lang="en-US" sz="900" dirty="0">
                          <a:solidFill>
                            <a:schemeClr val="tx1">
                              <a:lumMod val="75000"/>
                              <a:lumOff val="25000"/>
                            </a:schemeClr>
                          </a:solidFill>
                        </a:rPr>
                        <a:t>3</a:t>
                      </a:r>
                    </a:p>
                  </a:txBody>
                  <a:tcPr marL="0" marR="0" marT="0" marB="0" vert="vert270" anchor="ctr"/>
                </a:tc>
                <a:tc>
                  <a:txBody>
                    <a:bodyPr/>
                    <a:lstStyle/>
                    <a:p>
                      <a:pPr algn="l"/>
                      <a:r>
                        <a:rPr lang="en-US" sz="900" dirty="0">
                          <a:solidFill>
                            <a:schemeClr val="tx1">
                              <a:lumMod val="75000"/>
                              <a:lumOff val="25000"/>
                            </a:schemeClr>
                          </a:solidFill>
                        </a:rPr>
                        <a:t>4</a:t>
                      </a:r>
                    </a:p>
                  </a:txBody>
                  <a:tcPr marL="0" marR="0" marT="0" marB="0" vert="vert270" anchor="ctr"/>
                </a:tc>
                <a:tc>
                  <a:txBody>
                    <a:bodyPr/>
                    <a:lstStyle/>
                    <a:p>
                      <a:pPr algn="l"/>
                      <a:r>
                        <a:rPr lang="en-US" sz="900" dirty="0">
                          <a:solidFill>
                            <a:schemeClr val="tx1">
                              <a:lumMod val="75000"/>
                              <a:lumOff val="25000"/>
                            </a:schemeClr>
                          </a:solidFill>
                        </a:rPr>
                        <a:t>2</a:t>
                      </a:r>
                    </a:p>
                  </a:txBody>
                  <a:tcPr marL="0" marR="0" marT="0" marB="0" vert="vert270" anchor="ctr"/>
                </a:tc>
                <a:tc>
                  <a:txBody>
                    <a:bodyPr/>
                    <a:lstStyle/>
                    <a:p>
                      <a:pPr algn="l"/>
                      <a:r>
                        <a:rPr lang="en-US" sz="900" dirty="0">
                          <a:solidFill>
                            <a:schemeClr val="tx1">
                              <a:lumMod val="75000"/>
                              <a:lumOff val="25000"/>
                            </a:schemeClr>
                          </a:solidFill>
                        </a:rPr>
                        <a:t>2</a:t>
                      </a:r>
                    </a:p>
                  </a:txBody>
                  <a:tcPr marL="0" marR="0" marT="0" marB="0" vert="vert270" anchor="ctr"/>
                </a:tc>
                <a:tc>
                  <a:txBody>
                    <a:bodyPr/>
                    <a:lstStyle/>
                    <a:p>
                      <a:pPr algn="l"/>
                      <a:r>
                        <a:rPr lang="en-US" sz="900" dirty="0">
                          <a:solidFill>
                            <a:schemeClr val="tx1">
                              <a:lumMod val="75000"/>
                              <a:lumOff val="25000"/>
                            </a:schemeClr>
                          </a:solidFill>
                        </a:rPr>
                        <a:t>2</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20</a:t>
                      </a:r>
                    </a:p>
                  </a:txBody>
                  <a:tcPr marL="0" marR="0" marT="0" marB="0" vert="vert270" anchor="ctr"/>
                </a:tc>
                <a:tc>
                  <a:txBody>
                    <a:bodyPr/>
                    <a:lstStyle/>
                    <a:p>
                      <a:pPr algn="l"/>
                      <a:r>
                        <a:rPr lang="en-US" sz="900" dirty="0">
                          <a:solidFill>
                            <a:schemeClr val="tx1">
                              <a:lumMod val="75000"/>
                              <a:lumOff val="25000"/>
                            </a:schemeClr>
                          </a:solidFill>
                        </a:rPr>
                        <a:t>18</a:t>
                      </a:r>
                    </a:p>
                  </a:txBody>
                  <a:tcPr marL="0" marR="0" marT="0" marB="0" vert="vert270" anchor="ctr"/>
                </a:tc>
                <a:tc>
                  <a:txBody>
                    <a:bodyPr/>
                    <a:lstStyle/>
                    <a:p>
                      <a:pPr algn="l"/>
                      <a:r>
                        <a:rPr lang="en-US" sz="900" dirty="0">
                          <a:solidFill>
                            <a:schemeClr val="tx1">
                              <a:lumMod val="75000"/>
                              <a:lumOff val="25000"/>
                            </a:schemeClr>
                          </a:solidFill>
                        </a:rPr>
                        <a:t>15</a:t>
                      </a:r>
                    </a:p>
                  </a:txBody>
                  <a:tcPr marL="0" marR="0" marT="0" marB="0" vert="vert270" anchor="ctr"/>
                </a:tc>
                <a:tc>
                  <a:txBody>
                    <a:bodyPr/>
                    <a:lstStyle/>
                    <a:p>
                      <a:pPr algn="l"/>
                      <a:r>
                        <a:rPr lang="en-US" sz="900" dirty="0">
                          <a:solidFill>
                            <a:schemeClr val="tx1">
                              <a:lumMod val="75000"/>
                              <a:lumOff val="25000"/>
                            </a:schemeClr>
                          </a:solidFill>
                        </a:rPr>
                        <a:t>13</a:t>
                      </a:r>
                    </a:p>
                  </a:txBody>
                  <a:tcPr marL="0" marR="0" marT="0" marB="0" vert="vert270" anchor="ctr"/>
                </a:tc>
                <a:tc>
                  <a:txBody>
                    <a:bodyPr/>
                    <a:lstStyle/>
                    <a:p>
                      <a:pPr algn="l"/>
                      <a:r>
                        <a:rPr lang="en-US" sz="900" dirty="0">
                          <a:solidFill>
                            <a:schemeClr val="tx1">
                              <a:lumMod val="75000"/>
                              <a:lumOff val="25000"/>
                            </a:schemeClr>
                          </a:solidFill>
                        </a:rPr>
                        <a:t>21</a:t>
                      </a:r>
                    </a:p>
                  </a:txBody>
                  <a:tcPr marL="0" marR="0" marT="0" marB="0" vert="vert270" anchor="ctr"/>
                </a:tc>
                <a:tc>
                  <a:txBody>
                    <a:bodyPr/>
                    <a:lstStyle/>
                    <a:p>
                      <a:pPr algn="l"/>
                      <a:r>
                        <a:rPr lang="en-US" sz="900" dirty="0">
                          <a:solidFill>
                            <a:schemeClr val="tx1">
                              <a:lumMod val="75000"/>
                              <a:lumOff val="25000"/>
                            </a:schemeClr>
                          </a:solidFill>
                        </a:rPr>
                        <a:t>18</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227907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Citizens and Permanent Residents in ERCs, FY </a:t>
            </a:r>
            <a:r>
              <a:rPr lang="en-US" kern="0" dirty="0">
                <a:solidFill>
                  <a:sysClr val="windowText" lastClr="000000"/>
                </a:solidFill>
              </a:rPr>
              <a:t>2014–2019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14</a:t>
            </a:r>
          </a:p>
        </p:txBody>
      </p:sp>
      <p:sp>
        <p:nvSpPr>
          <p:cNvPr id="5" name="Text Box 20"/>
          <p:cNvSpPr txBox="1">
            <a:spLocks noChangeArrowheads="1"/>
          </p:cNvSpPr>
          <p:nvPr/>
        </p:nvSpPr>
        <p:spPr bwMode="auto">
          <a:xfrm>
            <a:off x="252916" y="5690361"/>
            <a:ext cx="8695821" cy="106695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tabLst>
                <a:tab pos="514350" algn="l"/>
              </a:tabLst>
            </a:pPr>
            <a:r>
              <a:rPr lang="en-US" sz="1000" b="1" i="1" kern="0" dirty="0">
                <a:solidFill>
                  <a:sysClr val="windowText" lastClr="000000"/>
                </a:solidFill>
              </a:rPr>
              <a:t>NOTES:</a:t>
            </a:r>
            <a:r>
              <a:rPr lang="en-US" sz="1000" i="1" kern="0" dirty="0">
                <a:solidFill>
                  <a:sysClr val="windowText" lastClr="000000"/>
                </a:solidFill>
              </a:rPr>
              <a:t>	</a:t>
            </a:r>
          </a:p>
          <a:p>
            <a:pPr marL="171450" lvl="0" indent="-171450">
              <a:spcAft>
                <a:spcPts val="100"/>
              </a:spcAft>
              <a:buFont typeface="Arial" pitchFamily="34" charset="0"/>
              <a:buChar char="•"/>
              <a:tabLst>
                <a:tab pos="514350" algn="l"/>
              </a:tabLst>
            </a:pPr>
            <a:r>
              <a:rPr lang="en-US" sz="1000" i="1" kern="0" dirty="0">
                <a:solidFill>
                  <a:sysClr val="windowText" lastClr="000000"/>
                </a:solidFill>
              </a:rPr>
              <a:t>Data from centers are not included for years in which the center entered demographic data by institution rather than per person</a:t>
            </a:r>
          </a:p>
          <a:p>
            <a:pPr marL="171450" lvl="0" indent="-171450">
              <a:spcAft>
                <a:spcPts val="100"/>
              </a:spcAft>
              <a:buFont typeface="Arial" pitchFamily="34" charset="0"/>
              <a:buChar char="•"/>
              <a:tabLst>
                <a:tab pos="514350" algn="l"/>
              </a:tabLst>
            </a:pPr>
            <a:r>
              <a:rPr lang="en-US" sz="1000" i="1" kern="0" dirty="0">
                <a:solidFill>
                  <a:sysClr val="windowText" lastClr="000000"/>
                </a:solidFill>
              </a:rPr>
              <a:t>Undergraduates include REU students</a:t>
            </a:r>
          </a:p>
          <a:p>
            <a:pPr marL="171450" lvl="0" indent="-171450">
              <a:spcAft>
                <a:spcPts val="100"/>
              </a:spcAft>
              <a:buFont typeface="Arial" pitchFamily="34" charset="0"/>
              <a:buChar char="•"/>
              <a:tabLst>
                <a:tab pos="514350" algn="l"/>
              </a:tabLst>
            </a:pPr>
            <a:r>
              <a:rPr lang="en-US" sz="1000" i="1" kern="0" dirty="0">
                <a:solidFill>
                  <a:sysClr val="windowText" lastClr="000000"/>
                </a:solidFill>
              </a:rPr>
              <a:t>The percentages of U.S. citizens and permanent residents are calculated out of the total number of personnel, including personnel who did not report citizenship</a:t>
            </a:r>
          </a:p>
          <a:p>
            <a:pPr marL="171450" lvl="0" indent="-171450">
              <a:spcAft>
                <a:spcPts val="100"/>
              </a:spcAft>
              <a:buFont typeface="Arial" pitchFamily="34" charset="0"/>
              <a:buChar char="•"/>
              <a:tabLst>
                <a:tab pos="514350" algn="l"/>
              </a:tabLst>
            </a:pPr>
            <a:r>
              <a:rPr lang="en-US" sz="1000" i="1" kern="0" dirty="0">
                <a:solidFill>
                  <a:sysClr val="windowText" lastClr="000000"/>
                </a:solidFill>
              </a:rPr>
              <a:t>ASEE data are not yet available for 2019 and were not collected for faculty for 2014–2019 or for postdoctoral for 2015, and 2017- 2019</a:t>
            </a:r>
          </a:p>
          <a:p>
            <a:pPr marL="171450" lvl="0" indent="-171450">
              <a:spcAft>
                <a:spcPts val="100"/>
              </a:spcAft>
              <a:buFont typeface="Arial" pitchFamily="34" charset="0"/>
              <a:buChar char="•"/>
              <a:tabLst>
                <a:tab pos="514350" algn="l"/>
              </a:tabLst>
            </a:pPr>
            <a:r>
              <a:rPr lang="en-US" sz="1000" i="1" kern="0" dirty="0">
                <a:solidFill>
                  <a:sysClr val="windowText" lastClr="000000"/>
                </a:solidFill>
              </a:rPr>
              <a:t>The percentages of personnel who did not report citizenship are as follows: 2014: 11%, 2015: 13.49%, 2016: 18.42%, 2017: 14.07%, 2018: 13.09%, 2019: 12.73%</a:t>
            </a:r>
          </a:p>
        </p:txBody>
      </p:sp>
      <p:graphicFrame>
        <p:nvGraphicFramePr>
          <p:cNvPr id="7" name="Chart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472202462"/>
              </p:ext>
            </p:extLst>
          </p:nvPr>
        </p:nvGraphicFramePr>
        <p:xfrm>
          <a:off x="195263" y="1200150"/>
          <a:ext cx="8753474" cy="4524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4">
            <a:extLst>
              <a:ext uri="{FF2B5EF4-FFF2-40B4-BE49-F238E27FC236}">
                <a16:creationId xmlns:a16="http://schemas.microsoft.com/office/drawing/2014/main" id="{41D6A3D1-5245-495A-A4F3-CA23B5E34377}"/>
              </a:ext>
            </a:extLst>
          </p:cNvPr>
          <p:cNvGraphicFramePr>
            <a:graphicFrameLocks noGrp="1"/>
          </p:cNvGraphicFramePr>
          <p:nvPr>
            <p:extLst>
              <p:ext uri="{D42A27DB-BD31-4B8C-83A1-F6EECF244321}">
                <p14:modId xmlns:p14="http://schemas.microsoft.com/office/powerpoint/2010/main" val="2975606372"/>
              </p:ext>
            </p:extLst>
          </p:nvPr>
        </p:nvGraphicFramePr>
        <p:xfrm>
          <a:off x="1025350" y="3522133"/>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dirty="0">
                          <a:solidFill>
                            <a:schemeClr val="tx1">
                              <a:lumMod val="75000"/>
                              <a:lumOff val="25000"/>
                            </a:schemeClr>
                          </a:solidFill>
                        </a:rPr>
                        <a:t>609</a:t>
                      </a:r>
                    </a:p>
                  </a:txBody>
                  <a:tcPr marL="0" marR="0" marT="0" marB="0" vert="vert270" anchor="ctr"/>
                </a:tc>
                <a:tc>
                  <a:txBody>
                    <a:bodyPr/>
                    <a:lstStyle/>
                    <a:p>
                      <a:pPr algn="l"/>
                      <a:r>
                        <a:rPr lang="en-US" sz="900" dirty="0">
                          <a:solidFill>
                            <a:schemeClr val="tx1">
                              <a:lumMod val="75000"/>
                              <a:lumOff val="25000"/>
                            </a:schemeClr>
                          </a:solidFill>
                        </a:rPr>
                        <a:t>605</a:t>
                      </a:r>
                    </a:p>
                  </a:txBody>
                  <a:tcPr marL="0" marR="0" marT="0" marB="0" vert="vert270" anchor="ctr"/>
                </a:tc>
                <a:tc>
                  <a:txBody>
                    <a:bodyPr/>
                    <a:lstStyle/>
                    <a:p>
                      <a:pPr algn="l"/>
                      <a:r>
                        <a:rPr lang="en-US" sz="900" dirty="0">
                          <a:solidFill>
                            <a:schemeClr val="tx1">
                              <a:lumMod val="75000"/>
                              <a:lumOff val="25000"/>
                            </a:schemeClr>
                          </a:solidFill>
                        </a:rPr>
                        <a:t>642</a:t>
                      </a:r>
                    </a:p>
                  </a:txBody>
                  <a:tcPr marL="0" marR="0" marT="0" marB="0" vert="vert270" anchor="ctr"/>
                </a:tc>
                <a:tc>
                  <a:txBody>
                    <a:bodyPr/>
                    <a:lstStyle/>
                    <a:p>
                      <a:pPr algn="l"/>
                      <a:r>
                        <a:rPr lang="en-US" sz="900" dirty="0">
                          <a:solidFill>
                            <a:schemeClr val="tx1">
                              <a:lumMod val="75000"/>
                              <a:lumOff val="25000"/>
                            </a:schemeClr>
                          </a:solidFill>
                        </a:rPr>
                        <a:t>534</a:t>
                      </a:r>
                    </a:p>
                  </a:txBody>
                  <a:tcPr marL="0" marR="0" marT="0" marB="0" vert="vert270" anchor="ctr"/>
                </a:tc>
                <a:tc>
                  <a:txBody>
                    <a:bodyPr/>
                    <a:lstStyle/>
                    <a:p>
                      <a:pPr algn="l"/>
                      <a:r>
                        <a:rPr lang="en-US" sz="900" dirty="0">
                          <a:solidFill>
                            <a:schemeClr val="tx1">
                              <a:lumMod val="75000"/>
                              <a:lumOff val="25000"/>
                            </a:schemeClr>
                          </a:solidFill>
                        </a:rPr>
                        <a:t>635</a:t>
                      </a:r>
                    </a:p>
                  </a:txBody>
                  <a:tcPr marL="0" marR="0" marT="0" marB="0" vert="vert270" anchor="ctr"/>
                </a:tc>
                <a:tc>
                  <a:txBody>
                    <a:bodyPr/>
                    <a:lstStyle/>
                    <a:p>
                      <a:pPr algn="l"/>
                      <a:r>
                        <a:rPr lang="en-US" sz="900" dirty="0">
                          <a:solidFill>
                            <a:schemeClr val="tx1">
                              <a:lumMod val="75000"/>
                              <a:lumOff val="25000"/>
                            </a:schemeClr>
                          </a:solidFill>
                        </a:rPr>
                        <a:t>464</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134</a:t>
                      </a:r>
                    </a:p>
                  </a:txBody>
                  <a:tcPr marL="0" marR="0" marT="0" marB="0" vert="vert270" anchor="ctr"/>
                </a:tc>
                <a:tc>
                  <a:txBody>
                    <a:bodyPr/>
                    <a:lstStyle/>
                    <a:p>
                      <a:pPr algn="l"/>
                      <a:r>
                        <a:rPr lang="en-US" sz="900" dirty="0">
                          <a:solidFill>
                            <a:schemeClr val="tx1">
                              <a:lumMod val="75000"/>
                              <a:lumOff val="25000"/>
                            </a:schemeClr>
                          </a:solidFill>
                        </a:rPr>
                        <a:t>101</a:t>
                      </a:r>
                    </a:p>
                  </a:txBody>
                  <a:tcPr marL="0" marR="0" marT="0" marB="0" vert="vert270" anchor="ctr"/>
                </a:tc>
                <a:tc>
                  <a:txBody>
                    <a:bodyPr/>
                    <a:lstStyle/>
                    <a:p>
                      <a:pPr algn="l"/>
                      <a:r>
                        <a:rPr lang="en-US" sz="900" dirty="0">
                          <a:solidFill>
                            <a:schemeClr val="tx1">
                              <a:lumMod val="75000"/>
                              <a:lumOff val="25000"/>
                            </a:schemeClr>
                          </a:solidFill>
                        </a:rPr>
                        <a:t>111</a:t>
                      </a:r>
                    </a:p>
                  </a:txBody>
                  <a:tcPr marL="0" marR="0" marT="0" marB="0" vert="vert270" anchor="ctr"/>
                </a:tc>
                <a:tc>
                  <a:txBody>
                    <a:bodyPr/>
                    <a:lstStyle/>
                    <a:p>
                      <a:pPr algn="l"/>
                      <a:r>
                        <a:rPr lang="en-US" sz="900" dirty="0">
                          <a:solidFill>
                            <a:schemeClr val="tx1">
                              <a:lumMod val="75000"/>
                              <a:lumOff val="25000"/>
                            </a:schemeClr>
                          </a:solidFill>
                        </a:rPr>
                        <a:t>60</a:t>
                      </a:r>
                    </a:p>
                  </a:txBody>
                  <a:tcPr marL="0" marR="0" marT="0" marB="0" vert="vert270" anchor="ctr"/>
                </a:tc>
                <a:tc>
                  <a:txBody>
                    <a:bodyPr/>
                    <a:lstStyle/>
                    <a:p>
                      <a:pPr algn="l"/>
                      <a:r>
                        <a:rPr lang="en-US" sz="900" dirty="0">
                          <a:solidFill>
                            <a:schemeClr val="tx1">
                              <a:lumMod val="75000"/>
                              <a:lumOff val="25000"/>
                            </a:schemeClr>
                          </a:solidFill>
                        </a:rPr>
                        <a:t>79</a:t>
                      </a:r>
                    </a:p>
                  </a:txBody>
                  <a:tcPr marL="0" marR="0" marT="0" marB="0" vert="vert270" anchor="ctr"/>
                </a:tc>
                <a:tc>
                  <a:txBody>
                    <a:bodyPr/>
                    <a:lstStyle/>
                    <a:p>
                      <a:pPr algn="l"/>
                      <a:r>
                        <a:rPr lang="en-US" sz="900" dirty="0">
                          <a:solidFill>
                            <a:schemeClr val="tx1">
                              <a:lumMod val="75000"/>
                              <a:lumOff val="25000"/>
                            </a:schemeClr>
                          </a:solidFill>
                        </a:rPr>
                        <a:t>57</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575</a:t>
                      </a:r>
                    </a:p>
                  </a:txBody>
                  <a:tcPr marL="0" marR="0" marT="0" marB="0" vert="vert270" anchor="ctr"/>
                </a:tc>
                <a:tc>
                  <a:txBody>
                    <a:bodyPr/>
                    <a:lstStyle/>
                    <a:p>
                      <a:pPr algn="l"/>
                      <a:r>
                        <a:rPr lang="en-US" sz="900" dirty="0">
                          <a:solidFill>
                            <a:schemeClr val="tx1">
                              <a:lumMod val="75000"/>
                              <a:lumOff val="25000"/>
                            </a:schemeClr>
                          </a:solidFill>
                        </a:rPr>
                        <a:t>536</a:t>
                      </a:r>
                    </a:p>
                  </a:txBody>
                  <a:tcPr marL="0" marR="0" marT="0" marB="0" vert="vert270" anchor="ctr"/>
                </a:tc>
                <a:tc>
                  <a:txBody>
                    <a:bodyPr/>
                    <a:lstStyle/>
                    <a:p>
                      <a:pPr algn="l"/>
                      <a:r>
                        <a:rPr lang="en-US" sz="900" dirty="0">
                          <a:solidFill>
                            <a:schemeClr val="tx1">
                              <a:lumMod val="75000"/>
                              <a:lumOff val="25000"/>
                            </a:schemeClr>
                          </a:solidFill>
                        </a:rPr>
                        <a:t>541</a:t>
                      </a:r>
                    </a:p>
                  </a:txBody>
                  <a:tcPr marL="0" marR="0" marT="0" marB="0" vert="vert270" anchor="ctr"/>
                </a:tc>
                <a:tc>
                  <a:txBody>
                    <a:bodyPr/>
                    <a:lstStyle/>
                    <a:p>
                      <a:pPr algn="l"/>
                      <a:r>
                        <a:rPr lang="en-US" sz="900" dirty="0">
                          <a:solidFill>
                            <a:schemeClr val="tx1">
                              <a:lumMod val="75000"/>
                              <a:lumOff val="25000"/>
                            </a:schemeClr>
                          </a:solidFill>
                        </a:rPr>
                        <a:t>448</a:t>
                      </a:r>
                    </a:p>
                  </a:txBody>
                  <a:tcPr marL="0" marR="0" marT="0" marB="0" vert="vert270" anchor="ctr"/>
                </a:tc>
                <a:tc>
                  <a:txBody>
                    <a:bodyPr/>
                    <a:lstStyle/>
                    <a:p>
                      <a:pPr algn="l"/>
                      <a:r>
                        <a:rPr lang="en-US" sz="900" dirty="0">
                          <a:solidFill>
                            <a:schemeClr val="tx1">
                              <a:lumMod val="75000"/>
                              <a:lumOff val="25000"/>
                            </a:schemeClr>
                          </a:solidFill>
                        </a:rPr>
                        <a:t>505</a:t>
                      </a:r>
                    </a:p>
                  </a:txBody>
                  <a:tcPr marL="0" marR="0" marT="0" marB="0" vert="vert270" anchor="ctr"/>
                </a:tc>
                <a:tc>
                  <a:txBody>
                    <a:bodyPr/>
                    <a:lstStyle/>
                    <a:p>
                      <a:pPr algn="l"/>
                      <a:r>
                        <a:rPr lang="en-US" sz="900" dirty="0">
                          <a:solidFill>
                            <a:schemeClr val="tx1">
                              <a:lumMod val="75000"/>
                              <a:lumOff val="25000"/>
                            </a:schemeClr>
                          </a:solidFill>
                        </a:rPr>
                        <a:t>417</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163</a:t>
                      </a:r>
                    </a:p>
                  </a:txBody>
                  <a:tcPr marL="0" marR="0" marT="0" marB="0" vert="vert270" anchor="ctr"/>
                </a:tc>
                <a:tc>
                  <a:txBody>
                    <a:bodyPr/>
                    <a:lstStyle/>
                    <a:p>
                      <a:pPr algn="l"/>
                      <a:r>
                        <a:rPr lang="en-US" sz="900" dirty="0">
                          <a:solidFill>
                            <a:schemeClr val="tx1">
                              <a:lumMod val="75000"/>
                              <a:lumOff val="25000"/>
                            </a:schemeClr>
                          </a:solidFill>
                        </a:rPr>
                        <a:t>137</a:t>
                      </a:r>
                    </a:p>
                  </a:txBody>
                  <a:tcPr marL="0" marR="0" marT="0" marB="0" vert="vert270" anchor="ctr"/>
                </a:tc>
                <a:tc>
                  <a:txBody>
                    <a:bodyPr/>
                    <a:lstStyle/>
                    <a:p>
                      <a:pPr algn="l"/>
                      <a:r>
                        <a:rPr lang="en-US" sz="900" dirty="0">
                          <a:solidFill>
                            <a:schemeClr val="tx1">
                              <a:lumMod val="75000"/>
                              <a:lumOff val="25000"/>
                            </a:schemeClr>
                          </a:solidFill>
                        </a:rPr>
                        <a:t>161</a:t>
                      </a:r>
                    </a:p>
                  </a:txBody>
                  <a:tcPr marL="0" marR="0" marT="0" marB="0" vert="vert270" anchor="ctr"/>
                </a:tc>
                <a:tc>
                  <a:txBody>
                    <a:bodyPr/>
                    <a:lstStyle/>
                    <a:p>
                      <a:pPr algn="l"/>
                      <a:r>
                        <a:rPr lang="en-US" sz="900" dirty="0">
                          <a:solidFill>
                            <a:schemeClr val="tx1">
                              <a:lumMod val="75000"/>
                              <a:lumOff val="25000"/>
                            </a:schemeClr>
                          </a:solidFill>
                        </a:rPr>
                        <a:t>156</a:t>
                      </a:r>
                    </a:p>
                  </a:txBody>
                  <a:tcPr marL="0" marR="0" marT="0" marB="0" vert="vert270" anchor="ctr"/>
                </a:tc>
                <a:tc>
                  <a:txBody>
                    <a:bodyPr/>
                    <a:lstStyle/>
                    <a:p>
                      <a:pPr algn="l"/>
                      <a:r>
                        <a:rPr lang="en-US" sz="900" dirty="0">
                          <a:solidFill>
                            <a:schemeClr val="tx1">
                              <a:lumMod val="75000"/>
                              <a:lumOff val="25000"/>
                            </a:schemeClr>
                          </a:solidFill>
                        </a:rPr>
                        <a:t>163</a:t>
                      </a:r>
                    </a:p>
                  </a:txBody>
                  <a:tcPr marL="0" marR="0" marT="0" marB="0" vert="vert270" anchor="ctr"/>
                </a:tc>
                <a:tc>
                  <a:txBody>
                    <a:bodyPr/>
                    <a:lstStyle/>
                    <a:p>
                      <a:pPr algn="l"/>
                      <a:r>
                        <a:rPr lang="en-US" sz="900" dirty="0">
                          <a:solidFill>
                            <a:schemeClr val="tx1">
                              <a:lumMod val="75000"/>
                              <a:lumOff val="25000"/>
                            </a:schemeClr>
                          </a:solidFill>
                        </a:rPr>
                        <a:t>104</a:t>
                      </a:r>
                    </a:p>
                  </a:txBody>
                  <a:tcPr marL="0" marR="0" marT="0" marB="0" vert="vert270" anchor="ctr"/>
                </a:tc>
                <a:tc>
                  <a:txBody>
                    <a:bodyPr/>
                    <a:lstStyle/>
                    <a:p>
                      <a:pPr algn="l"/>
                      <a:endParaRPr lang="en-US" sz="900" dirty="0">
                        <a:solidFill>
                          <a:schemeClr val="tx1">
                            <a:lumMod val="75000"/>
                            <a:lumOff val="25000"/>
                          </a:schemeClr>
                        </a:solidFill>
                      </a:endParaRPr>
                    </a:p>
                  </a:txBody>
                  <a:tcPr marL="0" marR="0" marT="0" marB="0" vert="vert270" anchor="ctr"/>
                </a:tc>
                <a:tc>
                  <a:txBody>
                    <a:bodyPr/>
                    <a:lstStyle/>
                    <a:p>
                      <a:pPr algn="l"/>
                      <a:r>
                        <a:rPr lang="en-US" sz="900" dirty="0">
                          <a:solidFill>
                            <a:schemeClr val="tx1">
                              <a:lumMod val="75000"/>
                              <a:lumOff val="25000"/>
                            </a:schemeClr>
                          </a:solidFill>
                        </a:rPr>
                        <a:t>885</a:t>
                      </a:r>
                    </a:p>
                  </a:txBody>
                  <a:tcPr marL="0" marR="0" marT="0" marB="0" vert="vert270" anchor="ctr"/>
                </a:tc>
                <a:tc>
                  <a:txBody>
                    <a:bodyPr/>
                    <a:lstStyle/>
                    <a:p>
                      <a:pPr algn="l"/>
                      <a:r>
                        <a:rPr lang="en-US" sz="900" dirty="0">
                          <a:solidFill>
                            <a:schemeClr val="tx1">
                              <a:lumMod val="75000"/>
                              <a:lumOff val="25000"/>
                            </a:schemeClr>
                          </a:solidFill>
                        </a:rPr>
                        <a:t>886</a:t>
                      </a:r>
                    </a:p>
                  </a:txBody>
                  <a:tcPr marL="0" marR="0" marT="0" marB="0" vert="vert270" anchor="ctr"/>
                </a:tc>
                <a:tc>
                  <a:txBody>
                    <a:bodyPr/>
                    <a:lstStyle/>
                    <a:p>
                      <a:pPr algn="l"/>
                      <a:r>
                        <a:rPr lang="en-US" sz="900" dirty="0">
                          <a:solidFill>
                            <a:schemeClr val="tx1">
                              <a:lumMod val="75000"/>
                              <a:lumOff val="25000"/>
                            </a:schemeClr>
                          </a:solidFill>
                        </a:rPr>
                        <a:t>800</a:t>
                      </a:r>
                    </a:p>
                  </a:txBody>
                  <a:tcPr marL="0" marR="0" marT="0" marB="0" vert="vert270" anchor="ctr"/>
                </a:tc>
                <a:tc>
                  <a:txBody>
                    <a:bodyPr/>
                    <a:lstStyle/>
                    <a:p>
                      <a:pPr algn="l"/>
                      <a:r>
                        <a:rPr lang="en-US" sz="900" dirty="0">
                          <a:solidFill>
                            <a:schemeClr val="tx1">
                              <a:lumMod val="75000"/>
                              <a:lumOff val="25000"/>
                            </a:schemeClr>
                          </a:solidFill>
                        </a:rPr>
                        <a:t>719</a:t>
                      </a:r>
                    </a:p>
                  </a:txBody>
                  <a:tcPr marL="0" marR="0" marT="0" marB="0" vert="vert270" anchor="ctr"/>
                </a:tc>
                <a:tc>
                  <a:txBody>
                    <a:bodyPr/>
                    <a:lstStyle/>
                    <a:p>
                      <a:pPr algn="l"/>
                      <a:r>
                        <a:rPr lang="en-US" sz="900" dirty="0">
                          <a:solidFill>
                            <a:schemeClr val="tx1">
                              <a:lumMod val="75000"/>
                              <a:lumOff val="25000"/>
                            </a:schemeClr>
                          </a:solidFill>
                        </a:rPr>
                        <a:t>820</a:t>
                      </a:r>
                    </a:p>
                  </a:txBody>
                  <a:tcPr marL="0" marR="0" marT="0" marB="0" vert="vert270" anchor="ctr"/>
                </a:tc>
                <a:tc>
                  <a:txBody>
                    <a:bodyPr/>
                    <a:lstStyle/>
                    <a:p>
                      <a:pPr algn="l"/>
                      <a:r>
                        <a:rPr lang="en-US" sz="900" dirty="0">
                          <a:solidFill>
                            <a:schemeClr val="tx1">
                              <a:lumMod val="75000"/>
                              <a:lumOff val="25000"/>
                            </a:schemeClr>
                          </a:solidFill>
                        </a:rPr>
                        <a:t>694</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238099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520" y="748304"/>
            <a:ext cx="7544599" cy="242213"/>
          </a:xfrm>
        </p:spPr>
        <p:txBody>
          <a:bodyPr/>
          <a:lstStyle/>
          <a:p>
            <a:r>
              <a:rPr lang="en-US" dirty="0"/>
              <a:t>Personnel Conducting ERC Research, FY 2019</a:t>
            </a:r>
          </a:p>
        </p:txBody>
      </p:sp>
      <p:sp>
        <p:nvSpPr>
          <p:cNvPr id="4" name="Slide Number Placeholder 3"/>
          <p:cNvSpPr>
            <a:spLocks noGrp="1"/>
          </p:cNvSpPr>
          <p:nvPr>
            <p:ph type="sldNum" sz="quarter" idx="12"/>
          </p:nvPr>
        </p:nvSpPr>
        <p:spPr/>
        <p:txBody>
          <a:bodyPr/>
          <a:lstStyle/>
          <a:p>
            <a:r>
              <a:rPr lang="en-US">
                <a:solidFill>
                  <a:prstClr val="black"/>
                </a:solidFill>
              </a:rPr>
              <a:t>15</a:t>
            </a:r>
          </a:p>
        </p:txBody>
      </p:sp>
      <p:sp>
        <p:nvSpPr>
          <p:cNvPr id="5" name="Text Box 20"/>
          <p:cNvSpPr txBox="1">
            <a:spLocks noChangeArrowheads="1"/>
          </p:cNvSpPr>
          <p:nvPr/>
        </p:nvSpPr>
        <p:spPr bwMode="auto">
          <a:xfrm>
            <a:off x="198655" y="6007351"/>
            <a:ext cx="8715375" cy="85664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dirty="0"/>
              <a:t>NOTES:</a:t>
            </a:r>
            <a:r>
              <a:rPr lang="en-US" sz="1200" i="1" dirty="0"/>
              <a:t>	</a:t>
            </a:r>
          </a:p>
          <a:p>
            <a:pPr marL="171450" indent="-171450">
              <a:spcAft>
                <a:spcPts val="100"/>
              </a:spcAft>
              <a:buFont typeface="Arial" pitchFamily="34" charset="0"/>
              <a:buChar char="•"/>
              <a:tabLst>
                <a:tab pos="514350" algn="l"/>
              </a:tabLst>
            </a:pPr>
            <a:r>
              <a:rPr lang="en-US" sz="1200" i="1" dirty="0"/>
              <a:t>The sum of the number of personnel for each category may exceed the total number of personnel because</a:t>
            </a:r>
            <a:r>
              <a:rPr lang="en-US" sz="1200" i="1" baseline="0" dirty="0"/>
              <a:t> </a:t>
            </a:r>
            <a:r>
              <a:rPr lang="en-US" sz="1200" i="1" dirty="0"/>
              <a:t>personnel may belong to multiple categories</a:t>
            </a:r>
          </a:p>
          <a:p>
            <a:pPr marL="171450" indent="-171450">
              <a:spcAft>
                <a:spcPts val="100"/>
              </a:spcAft>
              <a:buFont typeface="Arial" pitchFamily="34" charset="0"/>
              <a:buChar char="•"/>
              <a:tabLst>
                <a:tab pos="514350" algn="l"/>
              </a:tabLst>
            </a:pPr>
            <a:r>
              <a:rPr lang="en-US" sz="1200" i="1" dirty="0"/>
              <a:t>Percentage of foreign personnel is calculated out of domestic and foreign personnel, excluding personnel who did not report citizenship</a:t>
            </a:r>
          </a:p>
        </p:txBody>
      </p:sp>
      <p:grpSp>
        <p:nvGrpSpPr>
          <p:cNvPr id="18" name="Group 17">
            <a:extLst>
              <a:ext uri="{FF2B5EF4-FFF2-40B4-BE49-F238E27FC236}">
                <a16:creationId xmlns:a16="http://schemas.microsoft.com/office/drawing/2014/main" id="{00000000-0008-0000-1100-00000E000000}"/>
              </a:ext>
            </a:extLst>
          </p:cNvPr>
          <p:cNvGrpSpPr/>
          <p:nvPr/>
        </p:nvGrpSpPr>
        <p:grpSpPr>
          <a:xfrm>
            <a:off x="664860" y="1056883"/>
            <a:ext cx="7345999" cy="4728484"/>
            <a:chOff x="0" y="0"/>
            <a:chExt cx="6900549" cy="4649932"/>
          </a:xfrm>
        </p:grpSpPr>
        <p:graphicFrame>
          <p:nvGraphicFramePr>
            <p:cNvPr id="32" name="Chart 31">
              <a:extLst>
                <a:ext uri="{FF2B5EF4-FFF2-40B4-BE49-F238E27FC236}">
                  <a16:creationId xmlns:a16="http://schemas.microsoft.com/office/drawing/2014/main" id="{00000000-0008-0000-1100-000002000000}"/>
                </a:ext>
              </a:extLst>
            </p:cNvPr>
            <p:cNvGraphicFramePr>
              <a:graphicFrameLocks/>
            </p:cNvGraphicFramePr>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00000000-0008-0000-1100-000003000000}"/>
                </a:ext>
              </a:extLst>
            </p:cNvPr>
            <p:cNvGrpSpPr/>
            <p:nvPr/>
          </p:nvGrpSpPr>
          <p:grpSpPr>
            <a:xfrm>
              <a:off x="361950" y="0"/>
              <a:ext cx="6538599" cy="4649932"/>
              <a:chOff x="361950" y="0"/>
              <a:chExt cx="6538599" cy="4649932"/>
            </a:xfrm>
          </p:grpSpPr>
          <p:sp>
            <p:nvSpPr>
              <p:cNvPr id="34" name="TextBox 8">
                <a:extLst>
                  <a:ext uri="{FF2B5EF4-FFF2-40B4-BE49-F238E27FC236}">
                    <a16:creationId xmlns:a16="http://schemas.microsoft.com/office/drawing/2014/main" id="{00000000-0008-0000-1100-000004000000}"/>
                  </a:ext>
                </a:extLst>
              </p:cNvPr>
              <p:cNvSpPr txBox="1"/>
              <p:nvPr/>
            </p:nvSpPr>
            <p:spPr>
              <a:xfrm>
                <a:off x="4237039" y="3461469"/>
                <a:ext cx="1525586" cy="421077"/>
              </a:xfrm>
              <a:prstGeom prst="rect">
                <a:avLst/>
              </a:prstGeom>
              <a:solidFill>
                <a:srgbClr val="E1DC53"/>
              </a:solidFill>
              <a:ln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a:t>Doctoral Students </a:t>
                </a:r>
                <a:br>
                  <a:rPr lang="en-US" sz="1100"/>
                </a:br>
                <a:r>
                  <a:rPr lang="en-US" sz="1000"/>
                  <a:t>(834 total; 50% foreign)</a:t>
                </a:r>
              </a:p>
            </p:txBody>
          </p:sp>
          <p:sp>
            <p:nvSpPr>
              <p:cNvPr id="35" name="TextBox 10">
                <a:extLst>
                  <a:ext uri="{FF2B5EF4-FFF2-40B4-BE49-F238E27FC236}">
                    <a16:creationId xmlns:a16="http://schemas.microsoft.com/office/drawing/2014/main" id="{00000000-0008-0000-1100-000005000000}"/>
                  </a:ext>
                </a:extLst>
              </p:cNvPr>
              <p:cNvSpPr txBox="1"/>
              <p:nvPr/>
            </p:nvSpPr>
            <p:spPr>
              <a:xfrm>
                <a:off x="5314963" y="1762121"/>
                <a:ext cx="1585586" cy="421077"/>
              </a:xfrm>
              <a:prstGeom prst="rect">
                <a:avLst/>
              </a:prstGeom>
              <a:solidFill>
                <a:srgbClr val="B54721"/>
              </a:solidFill>
              <a:ln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a:solidFill>
                      <a:schemeClr val="bg1"/>
                    </a:solidFill>
                  </a:rPr>
                  <a:t>Postdoctoral Students </a:t>
                </a:r>
                <a:br>
                  <a:rPr lang="en-US" sz="1100">
                    <a:solidFill>
                      <a:schemeClr val="bg1"/>
                    </a:solidFill>
                  </a:rPr>
                </a:br>
                <a:r>
                  <a:rPr lang="en-US" sz="1000">
                    <a:solidFill>
                      <a:schemeClr val="bg1"/>
                    </a:solidFill>
                  </a:rPr>
                  <a:t>(149 total; 64% foreign)</a:t>
                </a:r>
              </a:p>
            </p:txBody>
          </p:sp>
          <p:sp>
            <p:nvSpPr>
              <p:cNvPr id="36" name="TextBox 11">
                <a:extLst>
                  <a:ext uri="{FF2B5EF4-FFF2-40B4-BE49-F238E27FC236}">
                    <a16:creationId xmlns:a16="http://schemas.microsoft.com/office/drawing/2014/main" id="{00000000-0008-0000-1100-000006000000}"/>
                  </a:ext>
                </a:extLst>
              </p:cNvPr>
              <p:cNvSpPr txBox="1"/>
              <p:nvPr/>
            </p:nvSpPr>
            <p:spPr>
              <a:xfrm>
                <a:off x="4725497" y="672850"/>
                <a:ext cx="1465753" cy="421077"/>
              </a:xfrm>
              <a:prstGeom prst="rect">
                <a:avLst/>
              </a:prstGeom>
              <a:solidFill>
                <a:srgbClr val="A16BB1">
                  <a:alpha val="64000"/>
                </a:srgbClr>
              </a:solidFill>
              <a:ln w="254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a:t>Faculty</a:t>
                </a:r>
                <a:br>
                  <a:rPr lang="en-US" sz="1100"/>
                </a:br>
                <a:r>
                  <a:rPr lang="en-US" sz="1000"/>
                  <a:t>(490 total; 12% foreign)</a:t>
                </a:r>
              </a:p>
            </p:txBody>
          </p:sp>
          <p:sp>
            <p:nvSpPr>
              <p:cNvPr id="37" name="TextBox 12">
                <a:extLst>
                  <a:ext uri="{FF2B5EF4-FFF2-40B4-BE49-F238E27FC236}">
                    <a16:creationId xmlns:a16="http://schemas.microsoft.com/office/drawing/2014/main" id="{00000000-0008-0000-1100-000007000000}"/>
                  </a:ext>
                </a:extLst>
              </p:cNvPr>
              <p:cNvSpPr txBox="1"/>
              <p:nvPr/>
            </p:nvSpPr>
            <p:spPr>
              <a:xfrm>
                <a:off x="2059683" y="0"/>
                <a:ext cx="1586807" cy="421077"/>
              </a:xfrm>
              <a:prstGeom prst="rect">
                <a:avLst/>
              </a:prstGeom>
              <a:solidFill>
                <a:srgbClr val="51C2A9">
                  <a:alpha val="64000"/>
                </a:srgbClr>
              </a:solidFill>
              <a:ln w="635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a:t>REU Students</a:t>
                </a:r>
                <a:br>
                  <a:rPr lang="en-US" sz="1100" b="1" dirty="0"/>
                </a:br>
                <a:r>
                  <a:rPr lang="en-US" sz="1000" dirty="0"/>
                  <a:t>(217 total; 0% foreign)</a:t>
                </a:r>
              </a:p>
            </p:txBody>
          </p:sp>
          <p:sp>
            <p:nvSpPr>
              <p:cNvPr id="38" name="TextBox 13">
                <a:extLst>
                  <a:ext uri="{FF2B5EF4-FFF2-40B4-BE49-F238E27FC236}">
                    <a16:creationId xmlns:a16="http://schemas.microsoft.com/office/drawing/2014/main" id="{00000000-0008-0000-1100-000008000000}"/>
                  </a:ext>
                </a:extLst>
              </p:cNvPr>
              <p:cNvSpPr txBox="1"/>
              <p:nvPr/>
            </p:nvSpPr>
            <p:spPr>
              <a:xfrm>
                <a:off x="409954" y="1081907"/>
                <a:ext cx="1454509" cy="421077"/>
              </a:xfrm>
              <a:prstGeom prst="rect">
                <a:avLst/>
              </a:prstGeom>
              <a:solidFill>
                <a:srgbClr val="51A6C2">
                  <a:alpha val="70000"/>
                </a:srgbClr>
              </a:solidFill>
              <a:ln w="635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a:t>Undergraduates</a:t>
                </a:r>
                <a:br>
                  <a:rPr lang="en-US" sz="1100" b="1"/>
                </a:br>
                <a:r>
                  <a:rPr lang="en-US" sz="1000"/>
                  <a:t>(514 total; 8% foreign)</a:t>
                </a:r>
              </a:p>
            </p:txBody>
          </p:sp>
          <p:grpSp>
            <p:nvGrpSpPr>
              <p:cNvPr id="39" name="Group 38">
                <a:extLst>
                  <a:ext uri="{FF2B5EF4-FFF2-40B4-BE49-F238E27FC236}">
                    <a16:creationId xmlns:a16="http://schemas.microsoft.com/office/drawing/2014/main" id="{00000000-0008-0000-1100-000009000000}"/>
                  </a:ext>
                </a:extLst>
              </p:cNvPr>
              <p:cNvGrpSpPr/>
              <p:nvPr/>
            </p:nvGrpSpPr>
            <p:grpSpPr>
              <a:xfrm>
                <a:off x="1282052" y="4369727"/>
                <a:ext cx="5423548" cy="280205"/>
                <a:chOff x="1282052" y="4369727"/>
                <a:chExt cx="5423548" cy="280205"/>
              </a:xfrm>
            </p:grpSpPr>
            <p:sp>
              <p:nvSpPr>
                <p:cNvPr id="41" name="TextBox 7">
                  <a:extLst>
                    <a:ext uri="{FF2B5EF4-FFF2-40B4-BE49-F238E27FC236}">
                      <a16:creationId xmlns:a16="http://schemas.microsoft.com/office/drawing/2014/main" id="{00000000-0008-0000-1100-00000B000000}"/>
                    </a:ext>
                  </a:extLst>
                </p:cNvPr>
                <p:cNvSpPr txBox="1"/>
                <p:nvPr/>
              </p:nvSpPr>
              <p:spPr>
                <a:xfrm>
                  <a:off x="1481667" y="4369727"/>
                  <a:ext cx="5223933" cy="28020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Domestic Personnel: 1,654                        Foreign Personnel: 662</a:t>
                  </a:r>
                </a:p>
              </p:txBody>
            </p:sp>
            <p:sp>
              <p:nvSpPr>
                <p:cNvPr id="42" name="Rectangle 41">
                  <a:extLst>
                    <a:ext uri="{FF2B5EF4-FFF2-40B4-BE49-F238E27FC236}">
                      <a16:creationId xmlns:a16="http://schemas.microsoft.com/office/drawing/2014/main" id="{00000000-0008-0000-1100-00000C000000}"/>
                    </a:ext>
                  </a:extLst>
                </p:cNvPr>
                <p:cNvSpPr/>
                <p:nvPr/>
              </p:nvSpPr>
              <p:spPr>
                <a:xfrm>
                  <a:off x="1282052" y="4403595"/>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43" name="Rectangle 42">
                  <a:extLst>
                    <a:ext uri="{FF2B5EF4-FFF2-40B4-BE49-F238E27FC236}">
                      <a16:creationId xmlns:a16="http://schemas.microsoft.com/office/drawing/2014/main" id="{00000000-0008-0000-1100-00000D000000}"/>
                    </a:ext>
                  </a:extLst>
                </p:cNvPr>
                <p:cNvSpPr/>
                <p:nvPr/>
              </p:nvSpPr>
              <p:spPr>
                <a:xfrm>
                  <a:off x="3670217" y="4403809"/>
                  <a:ext cx="210312"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sp>
            <p:nvSpPr>
              <p:cNvPr id="40" name="TextBox 20">
                <a:extLst>
                  <a:ext uri="{FF2B5EF4-FFF2-40B4-BE49-F238E27FC236}">
                    <a16:creationId xmlns:a16="http://schemas.microsoft.com/office/drawing/2014/main" id="{00000000-0008-0000-1100-00000A000000}"/>
                  </a:ext>
                </a:extLst>
              </p:cNvPr>
              <p:cNvSpPr txBox="1"/>
              <p:nvPr/>
            </p:nvSpPr>
            <p:spPr>
              <a:xfrm>
                <a:off x="361950" y="3015819"/>
                <a:ext cx="1518562" cy="421077"/>
              </a:xfrm>
              <a:prstGeom prst="rect">
                <a:avLst/>
              </a:prstGeom>
              <a:solidFill>
                <a:srgbClr val="7EC251"/>
              </a:solidFill>
              <a:ln w="635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a:t>Master’s Students</a:t>
                </a:r>
                <a:br>
                  <a:rPr lang="en-US" sz="1100" b="1"/>
                </a:br>
                <a:r>
                  <a:rPr lang="en-US" sz="1000"/>
                  <a:t>(155 total; 34% foreign)</a:t>
                </a:r>
              </a:p>
            </p:txBody>
          </p:sp>
        </p:grpSp>
      </p:grpSp>
    </p:spTree>
    <p:extLst>
      <p:ext uri="{BB962C8B-B14F-4D97-AF65-F5344CB8AC3E}">
        <p14:creationId xmlns:p14="http://schemas.microsoft.com/office/powerpoint/2010/main" val="126192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Citizenship in ERCs, FY 2014–2019</a:t>
            </a:r>
          </a:p>
        </p:txBody>
      </p:sp>
      <p:sp>
        <p:nvSpPr>
          <p:cNvPr id="4" name="Slide Number Placeholder 3"/>
          <p:cNvSpPr>
            <a:spLocks noGrp="1"/>
          </p:cNvSpPr>
          <p:nvPr>
            <p:ph type="sldNum" sz="quarter" idx="12"/>
          </p:nvPr>
        </p:nvSpPr>
        <p:spPr/>
        <p:txBody>
          <a:bodyPr/>
          <a:lstStyle/>
          <a:p>
            <a:r>
              <a:rPr lang="en-US">
                <a:solidFill>
                  <a:prstClr val="black"/>
                </a:solidFill>
              </a:rPr>
              <a:t>16</a:t>
            </a:r>
          </a:p>
        </p:txBody>
      </p:sp>
      <p:graphicFrame>
        <p:nvGraphicFramePr>
          <p:cNvPr id="109" name="Chart 108"/>
          <p:cNvGraphicFramePr>
            <a:graphicFrameLocks/>
          </p:cNvGraphicFramePr>
          <p:nvPr>
            <p:extLst>
              <p:ext uri="{D42A27DB-BD31-4B8C-83A1-F6EECF244321}">
                <p14:modId xmlns:p14="http://schemas.microsoft.com/office/powerpoint/2010/main" val="4072489670"/>
              </p:ext>
            </p:extLst>
          </p:nvPr>
        </p:nvGraphicFramePr>
        <p:xfrm>
          <a:off x="6202053" y="1304171"/>
          <a:ext cx="1366398" cy="1163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1" name="Chart 110"/>
          <p:cNvGraphicFramePr>
            <a:graphicFrameLocks/>
          </p:cNvGraphicFramePr>
          <p:nvPr>
            <p:extLst>
              <p:ext uri="{D42A27DB-BD31-4B8C-83A1-F6EECF244321}">
                <p14:modId xmlns:p14="http://schemas.microsoft.com/office/powerpoint/2010/main" val="46554095"/>
              </p:ext>
            </p:extLst>
          </p:nvPr>
        </p:nvGraphicFramePr>
        <p:xfrm>
          <a:off x="5934420" y="3657698"/>
          <a:ext cx="1366147" cy="1041302"/>
        </p:xfrm>
        <a:graphic>
          <a:graphicData uri="http://schemas.openxmlformats.org/drawingml/2006/chart">
            <c:chart xmlns:c="http://schemas.openxmlformats.org/drawingml/2006/chart" xmlns:r="http://schemas.openxmlformats.org/officeDocument/2006/relationships" r:id="rId4"/>
          </a:graphicData>
        </a:graphic>
      </p:graphicFrame>
      <p:grpSp>
        <p:nvGrpSpPr>
          <p:cNvPr id="102" name="Group 101">
            <a:extLst>
              <a:ext uri="{FF2B5EF4-FFF2-40B4-BE49-F238E27FC236}">
                <a16:creationId xmlns:a16="http://schemas.microsoft.com/office/drawing/2014/main" id="{00000000-0008-0000-1200-00003A000000}"/>
              </a:ext>
            </a:extLst>
          </p:cNvPr>
          <p:cNvGrpSpPr/>
          <p:nvPr/>
        </p:nvGrpSpPr>
        <p:grpSpPr>
          <a:xfrm>
            <a:off x="0" y="1304171"/>
            <a:ext cx="8723290" cy="5553829"/>
            <a:chOff x="0" y="0"/>
            <a:chExt cx="8279451" cy="5541515"/>
          </a:xfrm>
        </p:grpSpPr>
        <p:grpSp>
          <p:nvGrpSpPr>
            <p:cNvPr id="103" name="Group 102">
              <a:extLst>
                <a:ext uri="{FF2B5EF4-FFF2-40B4-BE49-F238E27FC236}">
                  <a16:creationId xmlns:a16="http://schemas.microsoft.com/office/drawing/2014/main" id="{00000000-0008-0000-1200-00000C000000}"/>
                </a:ext>
              </a:extLst>
            </p:cNvPr>
            <p:cNvGrpSpPr/>
            <p:nvPr/>
          </p:nvGrpSpPr>
          <p:grpSpPr>
            <a:xfrm>
              <a:off x="32904" y="173513"/>
              <a:ext cx="7786505" cy="1060934"/>
              <a:chOff x="32904" y="173513"/>
              <a:chExt cx="7777381" cy="1398476"/>
            </a:xfrm>
          </p:grpSpPr>
          <p:graphicFrame>
            <p:nvGraphicFramePr>
              <p:cNvPr id="144" name="Chart 143">
                <a:extLst>
                  <a:ext uri="{FF2B5EF4-FFF2-40B4-BE49-F238E27FC236}">
                    <a16:creationId xmlns:a16="http://schemas.microsoft.com/office/drawing/2014/main" id="{00000000-0008-0000-1200-000033000000}"/>
                  </a:ext>
                </a:extLst>
              </p:cNvPr>
              <p:cNvGraphicFramePr>
                <a:graphicFrameLocks/>
              </p:cNvGraphicFramePr>
              <p:nvPr/>
            </p:nvGraphicFramePr>
            <p:xfrm>
              <a:off x="32904" y="173513"/>
              <a:ext cx="1366147" cy="1371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00000000-0008-0000-1200-000034000000}"/>
                  </a:ext>
                </a:extLst>
              </p:cNvPr>
              <p:cNvGraphicFramePr>
                <a:graphicFrameLocks/>
              </p:cNvGraphicFramePr>
              <p:nvPr>
                <p:extLst>
                  <p:ext uri="{D42A27DB-BD31-4B8C-83A1-F6EECF244321}">
                    <p14:modId xmlns:p14="http://schemas.microsoft.com/office/powerpoint/2010/main" val="291312769"/>
                  </p:ext>
                </p:extLst>
              </p:nvPr>
            </p:nvGraphicFramePr>
            <p:xfrm>
              <a:off x="1170230" y="197439"/>
              <a:ext cx="1292716" cy="13257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6" name="Chart 145">
                <a:extLst>
                  <a:ext uri="{FF2B5EF4-FFF2-40B4-BE49-F238E27FC236}">
                    <a16:creationId xmlns:a16="http://schemas.microsoft.com/office/drawing/2014/main" id="{00000000-0008-0000-1200-000035000000}"/>
                  </a:ext>
                </a:extLst>
              </p:cNvPr>
              <p:cNvGraphicFramePr>
                <a:graphicFrameLocks/>
              </p:cNvGraphicFramePr>
              <p:nvPr/>
            </p:nvGraphicFramePr>
            <p:xfrm>
              <a:off x="2323540" y="181625"/>
              <a:ext cx="1366147" cy="13715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7" name="Chart 146">
                <a:extLst>
                  <a:ext uri="{FF2B5EF4-FFF2-40B4-BE49-F238E27FC236}">
                    <a16:creationId xmlns:a16="http://schemas.microsoft.com/office/drawing/2014/main" id="{00000000-0008-0000-1200-000036000000}"/>
                  </a:ext>
                </a:extLst>
              </p:cNvPr>
              <p:cNvGraphicFramePr>
                <a:graphicFrameLocks/>
              </p:cNvGraphicFramePr>
              <p:nvPr/>
            </p:nvGraphicFramePr>
            <p:xfrm>
              <a:off x="3514741" y="200389"/>
              <a:ext cx="1366147" cy="1371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8" name="Chart 147">
                <a:extLst>
                  <a:ext uri="{FF2B5EF4-FFF2-40B4-BE49-F238E27FC236}">
                    <a16:creationId xmlns:a16="http://schemas.microsoft.com/office/drawing/2014/main" id="{00000000-0008-0000-1200-000037000000}"/>
                  </a:ext>
                </a:extLst>
              </p:cNvPr>
              <p:cNvGraphicFramePr>
                <a:graphicFrameLocks/>
              </p:cNvGraphicFramePr>
              <p:nvPr/>
            </p:nvGraphicFramePr>
            <p:xfrm>
              <a:off x="4663768" y="196877"/>
              <a:ext cx="1366147" cy="1371600"/>
            </p:xfrm>
            <a:graphic>
              <a:graphicData uri="http://schemas.openxmlformats.org/drawingml/2006/chart">
                <c:chart xmlns:c="http://schemas.openxmlformats.org/drawingml/2006/chart" xmlns:r="http://schemas.openxmlformats.org/officeDocument/2006/relationships" r:id="rId9"/>
              </a:graphicData>
            </a:graphic>
          </p:graphicFrame>
          <p:sp>
            <p:nvSpPr>
              <p:cNvPr id="149" name="TextBox 7">
                <a:extLst>
                  <a:ext uri="{FF2B5EF4-FFF2-40B4-BE49-F238E27FC236}">
                    <a16:creationId xmlns:a16="http://schemas.microsoft.com/office/drawing/2014/main" id="{00000000-0008-0000-1200-000038000000}"/>
                  </a:ext>
                </a:extLst>
              </p:cNvPr>
              <p:cNvSpPr txBox="1"/>
              <p:nvPr/>
            </p:nvSpPr>
            <p:spPr>
              <a:xfrm>
                <a:off x="7246825" y="781635"/>
                <a:ext cx="563460" cy="1627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Faculty</a:t>
                </a:r>
              </a:p>
            </p:txBody>
          </p:sp>
          <p:sp>
            <p:nvSpPr>
              <p:cNvPr id="150" name="Left Bracket 149">
                <a:extLst>
                  <a:ext uri="{FF2B5EF4-FFF2-40B4-BE49-F238E27FC236}">
                    <a16:creationId xmlns:a16="http://schemas.microsoft.com/office/drawing/2014/main" id="{00000000-0008-0000-1200-000039000000}"/>
                  </a:ext>
                </a:extLst>
              </p:cNvPr>
              <p:cNvSpPr/>
              <p:nvPr/>
            </p:nvSpPr>
            <p:spPr>
              <a:xfrm rot="10800000">
                <a:off x="6989152" y="234891"/>
                <a:ext cx="246664" cy="1291107"/>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grpSp>
        <p:grpSp>
          <p:nvGrpSpPr>
            <p:cNvPr id="104" name="Group 103">
              <a:extLst>
                <a:ext uri="{FF2B5EF4-FFF2-40B4-BE49-F238E27FC236}">
                  <a16:creationId xmlns:a16="http://schemas.microsoft.com/office/drawing/2014/main" id="{00000000-0008-0000-1200-00000D000000}"/>
                </a:ext>
              </a:extLst>
            </p:cNvPr>
            <p:cNvGrpSpPr/>
            <p:nvPr/>
          </p:nvGrpSpPr>
          <p:grpSpPr>
            <a:xfrm>
              <a:off x="0" y="1267986"/>
              <a:ext cx="8205946" cy="1048444"/>
              <a:chOff x="0" y="1267985"/>
              <a:chExt cx="8197833" cy="1380215"/>
            </a:xfrm>
          </p:grpSpPr>
          <p:graphicFrame>
            <p:nvGraphicFramePr>
              <p:cNvPr id="137" name="Chart 136">
                <a:extLst>
                  <a:ext uri="{FF2B5EF4-FFF2-40B4-BE49-F238E27FC236}">
                    <a16:creationId xmlns:a16="http://schemas.microsoft.com/office/drawing/2014/main" id="{00000000-0008-0000-1200-00002C000000}"/>
                  </a:ext>
                </a:extLst>
              </p:cNvPr>
              <p:cNvGraphicFramePr>
                <a:graphicFrameLocks/>
              </p:cNvGraphicFramePr>
              <p:nvPr/>
            </p:nvGraphicFramePr>
            <p:xfrm>
              <a:off x="0" y="1268494"/>
              <a:ext cx="1366147" cy="1371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8" name="Chart 137">
                <a:extLst>
                  <a:ext uri="{FF2B5EF4-FFF2-40B4-BE49-F238E27FC236}">
                    <a16:creationId xmlns:a16="http://schemas.microsoft.com/office/drawing/2014/main" id="{00000000-0008-0000-1200-00002D000000}"/>
                  </a:ext>
                </a:extLst>
              </p:cNvPr>
              <p:cNvGraphicFramePr>
                <a:graphicFrameLocks/>
              </p:cNvGraphicFramePr>
              <p:nvPr/>
            </p:nvGraphicFramePr>
            <p:xfrm>
              <a:off x="1095976" y="1286457"/>
              <a:ext cx="1292716" cy="132573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9" name="Chart 138">
                <a:extLst>
                  <a:ext uri="{FF2B5EF4-FFF2-40B4-BE49-F238E27FC236}">
                    <a16:creationId xmlns:a16="http://schemas.microsoft.com/office/drawing/2014/main" id="{00000000-0008-0000-1200-00002E000000}"/>
                  </a:ext>
                </a:extLst>
              </p:cNvPr>
              <p:cNvGraphicFramePr>
                <a:graphicFrameLocks/>
              </p:cNvGraphicFramePr>
              <p:nvPr/>
            </p:nvGraphicFramePr>
            <p:xfrm>
              <a:off x="2316916" y="1276601"/>
              <a:ext cx="1366147" cy="13715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40" name="Chart 139">
                <a:extLst>
                  <a:ext uri="{FF2B5EF4-FFF2-40B4-BE49-F238E27FC236}">
                    <a16:creationId xmlns:a16="http://schemas.microsoft.com/office/drawing/2014/main" id="{00000000-0008-0000-1200-00002F000000}"/>
                  </a:ext>
                </a:extLst>
              </p:cNvPr>
              <p:cNvGraphicFramePr>
                <a:graphicFrameLocks/>
              </p:cNvGraphicFramePr>
              <p:nvPr/>
            </p:nvGraphicFramePr>
            <p:xfrm>
              <a:off x="3509230" y="1271497"/>
              <a:ext cx="1366147" cy="137159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41" name="Chart 140">
                <a:extLst>
                  <a:ext uri="{FF2B5EF4-FFF2-40B4-BE49-F238E27FC236}">
                    <a16:creationId xmlns:a16="http://schemas.microsoft.com/office/drawing/2014/main" id="{00000000-0008-0000-1200-000030000000}"/>
                  </a:ext>
                </a:extLst>
              </p:cNvPr>
              <p:cNvGraphicFramePr>
                <a:graphicFrameLocks/>
              </p:cNvGraphicFramePr>
              <p:nvPr/>
            </p:nvGraphicFramePr>
            <p:xfrm>
              <a:off x="4658248" y="1267985"/>
              <a:ext cx="1366147" cy="1371600"/>
            </p:xfrm>
            <a:graphic>
              <a:graphicData uri="http://schemas.openxmlformats.org/drawingml/2006/chart">
                <c:chart xmlns:c="http://schemas.openxmlformats.org/drawingml/2006/chart" xmlns:r="http://schemas.openxmlformats.org/officeDocument/2006/relationships" r:id="rId14"/>
              </a:graphicData>
            </a:graphic>
          </p:graphicFrame>
          <p:sp>
            <p:nvSpPr>
              <p:cNvPr id="142" name="TextBox 24">
                <a:extLst>
                  <a:ext uri="{FF2B5EF4-FFF2-40B4-BE49-F238E27FC236}">
                    <a16:creationId xmlns:a16="http://schemas.microsoft.com/office/drawing/2014/main" id="{00000000-0008-0000-1200-000031000000}"/>
                  </a:ext>
                </a:extLst>
              </p:cNvPr>
              <p:cNvSpPr txBox="1"/>
              <p:nvPr/>
            </p:nvSpPr>
            <p:spPr>
              <a:xfrm>
                <a:off x="7241552" y="1852744"/>
                <a:ext cx="956281" cy="2036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Postdoctoral</a:t>
                </a:r>
              </a:p>
            </p:txBody>
          </p:sp>
          <p:sp>
            <p:nvSpPr>
              <p:cNvPr id="143" name="Left Bracket 142">
                <a:extLst>
                  <a:ext uri="{FF2B5EF4-FFF2-40B4-BE49-F238E27FC236}">
                    <a16:creationId xmlns:a16="http://schemas.microsoft.com/office/drawing/2014/main" id="{00000000-0008-0000-1200-000032000000}"/>
                  </a:ext>
                </a:extLst>
              </p:cNvPr>
              <p:cNvSpPr/>
              <p:nvPr/>
            </p:nvSpPr>
            <p:spPr>
              <a:xfrm rot="10800000">
                <a:off x="6983858" y="1305999"/>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grpSp>
        <p:grpSp>
          <p:nvGrpSpPr>
            <p:cNvPr id="105" name="Group 104">
              <a:extLst>
                <a:ext uri="{FF2B5EF4-FFF2-40B4-BE49-F238E27FC236}">
                  <a16:creationId xmlns:a16="http://schemas.microsoft.com/office/drawing/2014/main" id="{00000000-0008-0000-1200-00000E000000}"/>
                </a:ext>
              </a:extLst>
            </p:cNvPr>
            <p:cNvGrpSpPr/>
            <p:nvPr/>
          </p:nvGrpSpPr>
          <p:grpSpPr>
            <a:xfrm>
              <a:off x="16331" y="2340230"/>
              <a:ext cx="8106616" cy="1048444"/>
              <a:chOff x="16331" y="2340228"/>
              <a:chExt cx="8098602" cy="1380215"/>
            </a:xfrm>
          </p:grpSpPr>
          <p:graphicFrame>
            <p:nvGraphicFramePr>
              <p:cNvPr id="130" name="Chart 129">
                <a:extLst>
                  <a:ext uri="{FF2B5EF4-FFF2-40B4-BE49-F238E27FC236}">
                    <a16:creationId xmlns:a16="http://schemas.microsoft.com/office/drawing/2014/main" id="{00000000-0008-0000-1200-000025000000}"/>
                  </a:ext>
                </a:extLst>
              </p:cNvPr>
              <p:cNvGraphicFramePr>
                <a:graphicFrameLocks/>
              </p:cNvGraphicFramePr>
              <p:nvPr/>
            </p:nvGraphicFramePr>
            <p:xfrm>
              <a:off x="16331" y="2340737"/>
              <a:ext cx="1366147" cy="13716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31" name="Chart 130">
                <a:extLst>
                  <a:ext uri="{FF2B5EF4-FFF2-40B4-BE49-F238E27FC236}">
                    <a16:creationId xmlns:a16="http://schemas.microsoft.com/office/drawing/2014/main" id="{00000000-0008-0000-1200-000026000000}"/>
                  </a:ext>
                </a:extLst>
              </p:cNvPr>
              <p:cNvGraphicFramePr>
                <a:graphicFrameLocks/>
              </p:cNvGraphicFramePr>
              <p:nvPr/>
            </p:nvGraphicFramePr>
            <p:xfrm>
              <a:off x="1150076" y="2358700"/>
              <a:ext cx="1292716" cy="132573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32" name="Chart 131">
                <a:extLst>
                  <a:ext uri="{FF2B5EF4-FFF2-40B4-BE49-F238E27FC236}">
                    <a16:creationId xmlns:a16="http://schemas.microsoft.com/office/drawing/2014/main" id="{00000000-0008-0000-1200-000027000000}"/>
                  </a:ext>
                </a:extLst>
              </p:cNvPr>
              <p:cNvGraphicFramePr>
                <a:graphicFrameLocks/>
              </p:cNvGraphicFramePr>
              <p:nvPr/>
            </p:nvGraphicFramePr>
            <p:xfrm>
              <a:off x="2314774" y="2348844"/>
              <a:ext cx="1366147" cy="137159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33" name="Chart 132">
                <a:extLst>
                  <a:ext uri="{FF2B5EF4-FFF2-40B4-BE49-F238E27FC236}">
                    <a16:creationId xmlns:a16="http://schemas.microsoft.com/office/drawing/2014/main" id="{00000000-0008-0000-1200-000028000000}"/>
                  </a:ext>
                </a:extLst>
              </p:cNvPr>
              <p:cNvGraphicFramePr>
                <a:graphicFrameLocks/>
              </p:cNvGraphicFramePr>
              <p:nvPr>
                <p:extLst>
                  <p:ext uri="{D42A27DB-BD31-4B8C-83A1-F6EECF244321}">
                    <p14:modId xmlns:p14="http://schemas.microsoft.com/office/powerpoint/2010/main" val="22372662"/>
                  </p:ext>
                </p:extLst>
              </p:nvPr>
            </p:nvGraphicFramePr>
            <p:xfrm>
              <a:off x="3516045" y="2343740"/>
              <a:ext cx="1366147" cy="1371599"/>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34" name="Chart 133">
                <a:extLst>
                  <a:ext uri="{FF2B5EF4-FFF2-40B4-BE49-F238E27FC236}">
                    <a16:creationId xmlns:a16="http://schemas.microsoft.com/office/drawing/2014/main" id="{00000000-0008-0000-1200-000029000000}"/>
                  </a:ext>
                </a:extLst>
              </p:cNvPr>
              <p:cNvGraphicFramePr>
                <a:graphicFrameLocks/>
              </p:cNvGraphicFramePr>
              <p:nvPr/>
            </p:nvGraphicFramePr>
            <p:xfrm>
              <a:off x="4665063" y="2340228"/>
              <a:ext cx="1366147" cy="1371600"/>
            </p:xfrm>
            <a:graphic>
              <a:graphicData uri="http://schemas.openxmlformats.org/drawingml/2006/chart">
                <c:chart xmlns:c="http://schemas.openxmlformats.org/drawingml/2006/chart" xmlns:r="http://schemas.openxmlformats.org/officeDocument/2006/relationships" r:id="rId19"/>
              </a:graphicData>
            </a:graphic>
          </p:graphicFrame>
          <p:sp>
            <p:nvSpPr>
              <p:cNvPr id="135" name="TextBox 32">
                <a:extLst>
                  <a:ext uri="{FF2B5EF4-FFF2-40B4-BE49-F238E27FC236}">
                    <a16:creationId xmlns:a16="http://schemas.microsoft.com/office/drawing/2014/main" id="{00000000-0008-0000-1200-00002A000000}"/>
                  </a:ext>
                </a:extLst>
              </p:cNvPr>
              <p:cNvSpPr txBox="1"/>
              <p:nvPr/>
            </p:nvSpPr>
            <p:spPr>
              <a:xfrm>
                <a:off x="7248370" y="2924986"/>
                <a:ext cx="866563" cy="1855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Doctorate</a:t>
                </a:r>
              </a:p>
            </p:txBody>
          </p:sp>
          <p:sp>
            <p:nvSpPr>
              <p:cNvPr id="136" name="Left Bracket 135">
                <a:extLst>
                  <a:ext uri="{FF2B5EF4-FFF2-40B4-BE49-F238E27FC236}">
                    <a16:creationId xmlns:a16="http://schemas.microsoft.com/office/drawing/2014/main" id="{00000000-0008-0000-1200-00002B000000}"/>
                  </a:ext>
                </a:extLst>
              </p:cNvPr>
              <p:cNvSpPr/>
              <p:nvPr/>
            </p:nvSpPr>
            <p:spPr>
              <a:xfrm rot="10800000">
                <a:off x="6990672" y="2378242"/>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grpSp>
        <p:grpSp>
          <p:nvGrpSpPr>
            <p:cNvPr id="106" name="Group 105">
              <a:extLst>
                <a:ext uri="{FF2B5EF4-FFF2-40B4-BE49-F238E27FC236}">
                  <a16:creationId xmlns:a16="http://schemas.microsoft.com/office/drawing/2014/main" id="{00000000-0008-0000-1200-00000F000000}"/>
                </a:ext>
              </a:extLst>
            </p:cNvPr>
            <p:cNvGrpSpPr/>
            <p:nvPr/>
          </p:nvGrpSpPr>
          <p:grpSpPr>
            <a:xfrm>
              <a:off x="13608" y="3420635"/>
              <a:ext cx="8116137" cy="1048444"/>
              <a:chOff x="13608" y="3420633"/>
              <a:chExt cx="8108113" cy="1380215"/>
            </a:xfrm>
          </p:grpSpPr>
          <p:graphicFrame>
            <p:nvGraphicFramePr>
              <p:cNvPr id="123" name="Chart 122">
                <a:extLst>
                  <a:ext uri="{FF2B5EF4-FFF2-40B4-BE49-F238E27FC236}">
                    <a16:creationId xmlns:a16="http://schemas.microsoft.com/office/drawing/2014/main" id="{00000000-0008-0000-1200-00001E000000}"/>
                  </a:ext>
                </a:extLst>
              </p:cNvPr>
              <p:cNvGraphicFramePr>
                <a:graphicFrameLocks/>
              </p:cNvGraphicFramePr>
              <p:nvPr/>
            </p:nvGraphicFramePr>
            <p:xfrm>
              <a:off x="13608" y="3421142"/>
              <a:ext cx="1366147" cy="137160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24" name="Chart 123">
                <a:extLst>
                  <a:ext uri="{FF2B5EF4-FFF2-40B4-BE49-F238E27FC236}">
                    <a16:creationId xmlns:a16="http://schemas.microsoft.com/office/drawing/2014/main" id="{00000000-0008-0000-1200-00001F000000}"/>
                  </a:ext>
                </a:extLst>
              </p:cNvPr>
              <p:cNvGraphicFramePr>
                <a:graphicFrameLocks/>
              </p:cNvGraphicFramePr>
              <p:nvPr/>
            </p:nvGraphicFramePr>
            <p:xfrm>
              <a:off x="1156869" y="3439105"/>
              <a:ext cx="1292716" cy="1325738"/>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25" name="Chart 124">
                <a:extLst>
                  <a:ext uri="{FF2B5EF4-FFF2-40B4-BE49-F238E27FC236}">
                    <a16:creationId xmlns:a16="http://schemas.microsoft.com/office/drawing/2014/main" id="{00000000-0008-0000-1200-000020000000}"/>
                  </a:ext>
                </a:extLst>
              </p:cNvPr>
              <p:cNvGraphicFramePr>
                <a:graphicFrameLocks/>
              </p:cNvGraphicFramePr>
              <p:nvPr/>
            </p:nvGraphicFramePr>
            <p:xfrm>
              <a:off x="2321567" y="3429249"/>
              <a:ext cx="1366147" cy="1371599"/>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26" name="Chart 125">
                <a:extLst>
                  <a:ext uri="{FF2B5EF4-FFF2-40B4-BE49-F238E27FC236}">
                    <a16:creationId xmlns:a16="http://schemas.microsoft.com/office/drawing/2014/main" id="{00000000-0008-0000-1200-000021000000}"/>
                  </a:ext>
                </a:extLst>
              </p:cNvPr>
              <p:cNvGraphicFramePr>
                <a:graphicFrameLocks/>
              </p:cNvGraphicFramePr>
              <p:nvPr/>
            </p:nvGraphicFramePr>
            <p:xfrm>
              <a:off x="3522838" y="3424145"/>
              <a:ext cx="1366147" cy="1371599"/>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127" name="Chart 126">
                <a:extLst>
                  <a:ext uri="{FF2B5EF4-FFF2-40B4-BE49-F238E27FC236}">
                    <a16:creationId xmlns:a16="http://schemas.microsoft.com/office/drawing/2014/main" id="{00000000-0008-0000-1200-000022000000}"/>
                  </a:ext>
                </a:extLst>
              </p:cNvPr>
              <p:cNvGraphicFramePr>
                <a:graphicFrameLocks/>
              </p:cNvGraphicFramePr>
              <p:nvPr/>
            </p:nvGraphicFramePr>
            <p:xfrm>
              <a:off x="4671856" y="3420633"/>
              <a:ext cx="1366147" cy="1371600"/>
            </p:xfrm>
            <a:graphic>
              <a:graphicData uri="http://schemas.openxmlformats.org/drawingml/2006/chart">
                <c:chart xmlns:c="http://schemas.openxmlformats.org/drawingml/2006/chart" xmlns:r="http://schemas.openxmlformats.org/officeDocument/2006/relationships" r:id="rId24"/>
              </a:graphicData>
            </a:graphic>
          </p:graphicFrame>
          <p:sp>
            <p:nvSpPr>
              <p:cNvPr id="128" name="TextBox 40">
                <a:extLst>
                  <a:ext uri="{FF2B5EF4-FFF2-40B4-BE49-F238E27FC236}">
                    <a16:creationId xmlns:a16="http://schemas.microsoft.com/office/drawing/2014/main" id="{00000000-0008-0000-1200-000023000000}"/>
                  </a:ext>
                </a:extLst>
              </p:cNvPr>
              <p:cNvSpPr txBox="1"/>
              <p:nvPr/>
            </p:nvSpPr>
            <p:spPr>
              <a:xfrm>
                <a:off x="7255158" y="4005391"/>
                <a:ext cx="866563" cy="1855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Master’s</a:t>
                </a:r>
              </a:p>
            </p:txBody>
          </p:sp>
          <p:sp>
            <p:nvSpPr>
              <p:cNvPr id="129" name="Left Bracket 128">
                <a:extLst>
                  <a:ext uri="{FF2B5EF4-FFF2-40B4-BE49-F238E27FC236}">
                    <a16:creationId xmlns:a16="http://schemas.microsoft.com/office/drawing/2014/main" id="{00000000-0008-0000-1200-000024000000}"/>
                  </a:ext>
                </a:extLst>
              </p:cNvPr>
              <p:cNvSpPr/>
              <p:nvPr/>
            </p:nvSpPr>
            <p:spPr>
              <a:xfrm rot="10800000">
                <a:off x="6997464" y="3458647"/>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grpSp>
        <p:grpSp>
          <p:nvGrpSpPr>
            <p:cNvPr id="107" name="Group 106">
              <a:extLst>
                <a:ext uri="{FF2B5EF4-FFF2-40B4-BE49-F238E27FC236}">
                  <a16:creationId xmlns:a16="http://schemas.microsoft.com/office/drawing/2014/main" id="{00000000-0008-0000-1200-000010000000}"/>
                </a:ext>
              </a:extLst>
            </p:cNvPr>
            <p:cNvGrpSpPr/>
            <p:nvPr/>
          </p:nvGrpSpPr>
          <p:grpSpPr>
            <a:xfrm>
              <a:off x="13607" y="4479417"/>
              <a:ext cx="8265844" cy="1062098"/>
              <a:chOff x="13607" y="4479418"/>
              <a:chExt cx="8256852" cy="1398193"/>
            </a:xfrm>
          </p:grpSpPr>
          <p:graphicFrame>
            <p:nvGraphicFramePr>
              <p:cNvPr id="116" name="Chart 115">
                <a:extLst>
                  <a:ext uri="{FF2B5EF4-FFF2-40B4-BE49-F238E27FC236}">
                    <a16:creationId xmlns:a16="http://schemas.microsoft.com/office/drawing/2014/main" id="{00000000-0008-0000-1200-000017000000}"/>
                  </a:ext>
                </a:extLst>
              </p:cNvPr>
              <p:cNvGraphicFramePr>
                <a:graphicFrameLocks/>
              </p:cNvGraphicFramePr>
              <p:nvPr/>
            </p:nvGraphicFramePr>
            <p:xfrm>
              <a:off x="13607" y="4479418"/>
              <a:ext cx="1366147" cy="1371601"/>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17" name="Chart 116">
                <a:extLst>
                  <a:ext uri="{FF2B5EF4-FFF2-40B4-BE49-F238E27FC236}">
                    <a16:creationId xmlns:a16="http://schemas.microsoft.com/office/drawing/2014/main" id="{00000000-0008-0000-1200-000018000000}"/>
                  </a:ext>
                </a:extLst>
              </p:cNvPr>
              <p:cNvGraphicFramePr>
                <a:graphicFrameLocks/>
              </p:cNvGraphicFramePr>
              <p:nvPr/>
            </p:nvGraphicFramePr>
            <p:xfrm>
              <a:off x="1156870" y="4509304"/>
              <a:ext cx="1292716" cy="1325737"/>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118" name="Chart 117">
                <a:extLst>
                  <a:ext uri="{FF2B5EF4-FFF2-40B4-BE49-F238E27FC236}">
                    <a16:creationId xmlns:a16="http://schemas.microsoft.com/office/drawing/2014/main" id="{00000000-0008-0000-1200-000019000000}"/>
                  </a:ext>
                </a:extLst>
              </p:cNvPr>
              <p:cNvGraphicFramePr>
                <a:graphicFrameLocks/>
              </p:cNvGraphicFramePr>
              <p:nvPr/>
            </p:nvGraphicFramePr>
            <p:xfrm>
              <a:off x="2312625" y="4499448"/>
              <a:ext cx="1366147" cy="1371601"/>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19" name="Chart 118">
                <a:extLst>
                  <a:ext uri="{FF2B5EF4-FFF2-40B4-BE49-F238E27FC236}">
                    <a16:creationId xmlns:a16="http://schemas.microsoft.com/office/drawing/2014/main" id="{00000000-0008-0000-1200-00001A000000}"/>
                  </a:ext>
                </a:extLst>
              </p:cNvPr>
              <p:cNvGraphicFramePr>
                <a:graphicFrameLocks/>
              </p:cNvGraphicFramePr>
              <p:nvPr/>
            </p:nvGraphicFramePr>
            <p:xfrm>
              <a:off x="3522852" y="4506012"/>
              <a:ext cx="1366147" cy="1371599"/>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20" name="Chart 119">
                <a:extLst>
                  <a:ext uri="{FF2B5EF4-FFF2-40B4-BE49-F238E27FC236}">
                    <a16:creationId xmlns:a16="http://schemas.microsoft.com/office/drawing/2014/main" id="{00000000-0008-0000-1200-00001B000000}"/>
                  </a:ext>
                </a:extLst>
              </p:cNvPr>
              <p:cNvGraphicFramePr>
                <a:graphicFrameLocks/>
              </p:cNvGraphicFramePr>
              <p:nvPr>
                <p:extLst>
                  <p:ext uri="{D42A27DB-BD31-4B8C-83A1-F6EECF244321}">
                    <p14:modId xmlns:p14="http://schemas.microsoft.com/office/powerpoint/2010/main" val="2598995280"/>
                  </p:ext>
                </p:extLst>
              </p:nvPr>
            </p:nvGraphicFramePr>
            <p:xfrm>
              <a:off x="4671875" y="4502500"/>
              <a:ext cx="1366147" cy="1371600"/>
            </p:xfrm>
            <a:graphic>
              <a:graphicData uri="http://schemas.openxmlformats.org/drawingml/2006/chart">
                <c:chart xmlns:c="http://schemas.openxmlformats.org/drawingml/2006/chart" xmlns:r="http://schemas.openxmlformats.org/officeDocument/2006/relationships" r:id="rId29"/>
              </a:graphicData>
            </a:graphic>
          </p:graphicFrame>
          <p:sp>
            <p:nvSpPr>
              <p:cNvPr id="121" name="TextBox 48">
                <a:extLst>
                  <a:ext uri="{FF2B5EF4-FFF2-40B4-BE49-F238E27FC236}">
                    <a16:creationId xmlns:a16="http://schemas.microsoft.com/office/drawing/2014/main" id="{00000000-0008-0000-1200-00001C000000}"/>
                  </a:ext>
                </a:extLst>
              </p:cNvPr>
              <p:cNvSpPr txBox="1"/>
              <p:nvPr/>
            </p:nvSpPr>
            <p:spPr>
              <a:xfrm>
                <a:off x="7255054" y="5087258"/>
                <a:ext cx="1015405" cy="1944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Undergraduate</a:t>
                </a:r>
              </a:p>
            </p:txBody>
          </p:sp>
          <p:sp>
            <p:nvSpPr>
              <p:cNvPr id="122" name="Left Bracket 121">
                <a:extLst>
                  <a:ext uri="{FF2B5EF4-FFF2-40B4-BE49-F238E27FC236}">
                    <a16:creationId xmlns:a16="http://schemas.microsoft.com/office/drawing/2014/main" id="{00000000-0008-0000-1200-00001D000000}"/>
                  </a:ext>
                </a:extLst>
              </p:cNvPr>
              <p:cNvSpPr/>
              <p:nvPr/>
            </p:nvSpPr>
            <p:spPr>
              <a:xfrm rot="10800000">
                <a:off x="6997361" y="4540514"/>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grpSp>
        <p:grpSp>
          <p:nvGrpSpPr>
            <p:cNvPr id="108" name="Group 107">
              <a:extLst>
                <a:ext uri="{FF2B5EF4-FFF2-40B4-BE49-F238E27FC236}">
                  <a16:creationId xmlns:a16="http://schemas.microsoft.com/office/drawing/2014/main" id="{00000000-0008-0000-1200-000011000000}"/>
                </a:ext>
              </a:extLst>
            </p:cNvPr>
            <p:cNvGrpSpPr/>
            <p:nvPr/>
          </p:nvGrpSpPr>
          <p:grpSpPr>
            <a:xfrm>
              <a:off x="206620" y="0"/>
              <a:ext cx="5327440" cy="127017"/>
              <a:chOff x="206620" y="0"/>
              <a:chExt cx="5327462" cy="207959"/>
            </a:xfrm>
          </p:grpSpPr>
          <p:sp>
            <p:nvSpPr>
              <p:cNvPr id="110" name="TextBox 52">
                <a:extLst>
                  <a:ext uri="{FF2B5EF4-FFF2-40B4-BE49-F238E27FC236}">
                    <a16:creationId xmlns:a16="http://schemas.microsoft.com/office/drawing/2014/main" id="{00000000-0008-0000-1200-000012000000}"/>
                  </a:ext>
                </a:extLst>
              </p:cNvPr>
              <p:cNvSpPr txBox="1"/>
              <p:nvPr/>
            </p:nvSpPr>
            <p:spPr>
              <a:xfrm>
                <a:off x="206620" y="0"/>
                <a:ext cx="689505" cy="1975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2014</a:t>
                </a:r>
              </a:p>
            </p:txBody>
          </p:sp>
          <p:sp>
            <p:nvSpPr>
              <p:cNvPr id="112" name="TextBox 53">
                <a:extLst>
                  <a:ext uri="{FF2B5EF4-FFF2-40B4-BE49-F238E27FC236}">
                    <a16:creationId xmlns:a16="http://schemas.microsoft.com/office/drawing/2014/main" id="{00000000-0008-0000-1200-000013000000}"/>
                  </a:ext>
                </a:extLst>
              </p:cNvPr>
              <p:cNvSpPr txBox="1"/>
              <p:nvPr/>
            </p:nvSpPr>
            <p:spPr>
              <a:xfrm>
                <a:off x="1399134" y="8394"/>
                <a:ext cx="622829" cy="1876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2015</a:t>
                </a:r>
              </a:p>
            </p:txBody>
          </p:sp>
          <p:sp>
            <p:nvSpPr>
              <p:cNvPr id="113" name="TextBox 54">
                <a:extLst>
                  <a:ext uri="{FF2B5EF4-FFF2-40B4-BE49-F238E27FC236}">
                    <a16:creationId xmlns:a16="http://schemas.microsoft.com/office/drawing/2014/main" id="{00000000-0008-0000-1200-000014000000}"/>
                  </a:ext>
                </a:extLst>
              </p:cNvPr>
              <p:cNvSpPr txBox="1"/>
              <p:nvPr/>
            </p:nvSpPr>
            <p:spPr>
              <a:xfrm>
                <a:off x="2506854" y="6196"/>
                <a:ext cx="756180" cy="2017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2016</a:t>
                </a:r>
              </a:p>
            </p:txBody>
          </p:sp>
          <p:sp>
            <p:nvSpPr>
              <p:cNvPr id="114" name="TextBox 55">
                <a:extLst>
                  <a:ext uri="{FF2B5EF4-FFF2-40B4-BE49-F238E27FC236}">
                    <a16:creationId xmlns:a16="http://schemas.microsoft.com/office/drawing/2014/main" id="{00000000-0008-0000-1200-000015000000}"/>
                  </a:ext>
                </a:extLst>
              </p:cNvPr>
              <p:cNvSpPr txBox="1"/>
              <p:nvPr/>
            </p:nvSpPr>
            <p:spPr>
              <a:xfrm>
                <a:off x="3627665" y="18405"/>
                <a:ext cx="851430" cy="1590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2017</a:t>
                </a:r>
              </a:p>
            </p:txBody>
          </p:sp>
          <p:sp>
            <p:nvSpPr>
              <p:cNvPr id="115" name="TextBox 56">
                <a:extLst>
                  <a:ext uri="{FF2B5EF4-FFF2-40B4-BE49-F238E27FC236}">
                    <a16:creationId xmlns:a16="http://schemas.microsoft.com/office/drawing/2014/main" id="{00000000-0008-0000-1200-000016000000}"/>
                  </a:ext>
                </a:extLst>
              </p:cNvPr>
              <p:cNvSpPr txBox="1"/>
              <p:nvPr/>
            </p:nvSpPr>
            <p:spPr>
              <a:xfrm>
                <a:off x="4924482" y="7037"/>
                <a:ext cx="609600" cy="196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dirty="0"/>
                  <a:t>2018</a:t>
                </a:r>
              </a:p>
            </p:txBody>
          </p:sp>
        </p:grpSp>
      </p:grpSp>
      <p:graphicFrame>
        <p:nvGraphicFramePr>
          <p:cNvPr id="53" name="Chart 52">
            <a:extLst>
              <a:ext uri="{FF2B5EF4-FFF2-40B4-BE49-F238E27FC236}">
                <a16:creationId xmlns:a16="http://schemas.microsoft.com/office/drawing/2014/main" id="{00000000-0008-0000-1200-00003D000000}"/>
              </a:ext>
            </a:extLst>
          </p:cNvPr>
          <p:cNvGraphicFramePr>
            <a:graphicFrameLocks/>
          </p:cNvGraphicFramePr>
          <p:nvPr>
            <p:extLst>
              <p:ext uri="{D42A27DB-BD31-4B8C-83A1-F6EECF244321}">
                <p14:modId xmlns:p14="http://schemas.microsoft.com/office/powerpoint/2010/main" val="2013036802"/>
              </p:ext>
            </p:extLst>
          </p:nvPr>
        </p:nvGraphicFramePr>
        <p:xfrm>
          <a:off x="6123722" y="1411747"/>
          <a:ext cx="1385927" cy="1049462"/>
        </p:xfrm>
        <a:graphic>
          <a:graphicData uri="http://schemas.openxmlformats.org/drawingml/2006/chart">
            <c:chart xmlns:c="http://schemas.openxmlformats.org/drawingml/2006/chart" xmlns:r="http://schemas.openxmlformats.org/officeDocument/2006/relationships" r:id="rId30"/>
          </a:graphicData>
        </a:graphic>
      </p:graphicFrame>
      <p:sp>
        <p:nvSpPr>
          <p:cNvPr id="54" name="TextBox 56">
            <a:extLst>
              <a:ext uri="{FF2B5EF4-FFF2-40B4-BE49-F238E27FC236}">
                <a16:creationId xmlns:a16="http://schemas.microsoft.com/office/drawing/2014/main" id="{00000000-0008-0000-1200-00003B000000}"/>
              </a:ext>
            </a:extLst>
          </p:cNvPr>
          <p:cNvSpPr txBox="1"/>
          <p:nvPr/>
        </p:nvSpPr>
        <p:spPr>
          <a:xfrm flipH="1">
            <a:off x="6477516" y="1152609"/>
            <a:ext cx="647184" cy="39702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2019</a:t>
            </a:r>
          </a:p>
        </p:txBody>
      </p:sp>
      <p:graphicFrame>
        <p:nvGraphicFramePr>
          <p:cNvPr id="55" name="Chart 54">
            <a:extLst>
              <a:ext uri="{FF2B5EF4-FFF2-40B4-BE49-F238E27FC236}">
                <a16:creationId xmlns:a16="http://schemas.microsoft.com/office/drawing/2014/main" id="{00000000-0008-0000-1200-00003E000000}"/>
              </a:ext>
            </a:extLst>
          </p:cNvPr>
          <p:cNvGraphicFramePr>
            <a:graphicFrameLocks/>
          </p:cNvGraphicFramePr>
          <p:nvPr>
            <p:extLst>
              <p:ext uri="{D42A27DB-BD31-4B8C-83A1-F6EECF244321}">
                <p14:modId xmlns:p14="http://schemas.microsoft.com/office/powerpoint/2010/main" val="839543065"/>
              </p:ext>
            </p:extLst>
          </p:nvPr>
        </p:nvGraphicFramePr>
        <p:xfrm>
          <a:off x="6191408" y="2488945"/>
          <a:ext cx="1448595" cy="1243831"/>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56" name="Chart 55">
            <a:extLst>
              <a:ext uri="{FF2B5EF4-FFF2-40B4-BE49-F238E27FC236}">
                <a16:creationId xmlns:a16="http://schemas.microsoft.com/office/drawing/2014/main" id="{00000000-0008-0000-1200-00003F000000}"/>
              </a:ext>
            </a:extLst>
          </p:cNvPr>
          <p:cNvGraphicFramePr>
            <a:graphicFrameLocks/>
          </p:cNvGraphicFramePr>
          <p:nvPr>
            <p:extLst>
              <p:ext uri="{D42A27DB-BD31-4B8C-83A1-F6EECF244321}">
                <p14:modId xmlns:p14="http://schemas.microsoft.com/office/powerpoint/2010/main" val="1461226327"/>
              </p:ext>
            </p:extLst>
          </p:nvPr>
        </p:nvGraphicFramePr>
        <p:xfrm>
          <a:off x="6198576" y="3663663"/>
          <a:ext cx="1427093" cy="1005363"/>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57" name="Chart 56">
            <a:extLst>
              <a:ext uri="{FF2B5EF4-FFF2-40B4-BE49-F238E27FC236}">
                <a16:creationId xmlns:a16="http://schemas.microsoft.com/office/drawing/2014/main" id="{00000000-0008-0000-1200-000040000000}"/>
              </a:ext>
            </a:extLst>
          </p:cNvPr>
          <p:cNvGraphicFramePr>
            <a:graphicFrameLocks/>
          </p:cNvGraphicFramePr>
          <p:nvPr>
            <p:extLst>
              <p:ext uri="{D42A27DB-BD31-4B8C-83A1-F6EECF244321}">
                <p14:modId xmlns:p14="http://schemas.microsoft.com/office/powerpoint/2010/main" val="1634544147"/>
              </p:ext>
            </p:extLst>
          </p:nvPr>
        </p:nvGraphicFramePr>
        <p:xfrm>
          <a:off x="6230771" y="4672963"/>
          <a:ext cx="1366147" cy="1172148"/>
        </p:xfrm>
        <a:graphic>
          <a:graphicData uri="http://schemas.openxmlformats.org/drawingml/2006/chart">
            <c:chart xmlns:c="http://schemas.openxmlformats.org/drawingml/2006/chart" xmlns:r="http://schemas.openxmlformats.org/officeDocument/2006/relationships" r:id="rId33"/>
          </a:graphicData>
        </a:graphic>
      </p:graphicFrame>
      <p:graphicFrame>
        <p:nvGraphicFramePr>
          <p:cNvPr id="58" name="Chart 57">
            <a:extLst>
              <a:ext uri="{FF2B5EF4-FFF2-40B4-BE49-F238E27FC236}">
                <a16:creationId xmlns:a16="http://schemas.microsoft.com/office/drawing/2014/main" id="{00000000-0008-0000-1200-000041000000}"/>
              </a:ext>
            </a:extLst>
          </p:cNvPr>
          <p:cNvGraphicFramePr>
            <a:graphicFrameLocks/>
          </p:cNvGraphicFramePr>
          <p:nvPr>
            <p:extLst>
              <p:ext uri="{D42A27DB-BD31-4B8C-83A1-F6EECF244321}">
                <p14:modId xmlns:p14="http://schemas.microsoft.com/office/powerpoint/2010/main" val="3648146275"/>
              </p:ext>
            </p:extLst>
          </p:nvPr>
        </p:nvGraphicFramePr>
        <p:xfrm>
          <a:off x="6184017" y="5807666"/>
          <a:ext cx="1508234" cy="1015322"/>
        </p:xfrm>
        <a:graphic>
          <a:graphicData uri="http://schemas.openxmlformats.org/drawingml/2006/chart">
            <c:chart xmlns:c="http://schemas.openxmlformats.org/drawingml/2006/chart" xmlns:r="http://schemas.openxmlformats.org/officeDocument/2006/relationships" r:id="rId34"/>
          </a:graphicData>
        </a:graphic>
      </p:graphicFrame>
      <p:grpSp>
        <p:nvGrpSpPr>
          <p:cNvPr id="59" name="Group 58">
            <a:extLst>
              <a:ext uri="{FF2B5EF4-FFF2-40B4-BE49-F238E27FC236}">
                <a16:creationId xmlns:a16="http://schemas.microsoft.com/office/drawing/2014/main" id="{00000000-0008-0000-1200-000002000000}"/>
              </a:ext>
            </a:extLst>
          </p:cNvPr>
          <p:cNvGrpSpPr/>
          <p:nvPr/>
        </p:nvGrpSpPr>
        <p:grpSpPr>
          <a:xfrm>
            <a:off x="7095238" y="715653"/>
            <a:ext cx="2124999" cy="768120"/>
            <a:chOff x="0" y="0"/>
            <a:chExt cx="2105000" cy="750298"/>
          </a:xfrm>
        </p:grpSpPr>
        <p:grpSp>
          <p:nvGrpSpPr>
            <p:cNvPr id="60" name="Group 59">
              <a:extLst>
                <a:ext uri="{FF2B5EF4-FFF2-40B4-BE49-F238E27FC236}">
                  <a16:creationId xmlns:a16="http://schemas.microsoft.com/office/drawing/2014/main" id="{00000000-0008-0000-1200-000003000000}"/>
                </a:ext>
              </a:extLst>
            </p:cNvPr>
            <p:cNvGrpSpPr/>
            <p:nvPr/>
          </p:nvGrpSpPr>
          <p:grpSpPr>
            <a:xfrm>
              <a:off x="0" y="0"/>
              <a:ext cx="186243" cy="750298"/>
              <a:chOff x="0" y="0"/>
              <a:chExt cx="196655" cy="750298"/>
            </a:xfrm>
          </p:grpSpPr>
          <p:sp>
            <p:nvSpPr>
              <p:cNvPr id="65" name="TextBox 7">
                <a:extLst>
                  <a:ext uri="{FF2B5EF4-FFF2-40B4-BE49-F238E27FC236}">
                    <a16:creationId xmlns:a16="http://schemas.microsoft.com/office/drawing/2014/main" id="{00000000-0008-0000-1200-000008000000}"/>
                  </a:ext>
                </a:extLst>
              </p:cNvPr>
              <p:cNvSpPr txBox="1"/>
              <p:nvPr/>
            </p:nvSpPr>
            <p:spPr>
              <a:xfrm>
                <a:off x="2378" y="280364"/>
                <a:ext cx="193104" cy="182880"/>
              </a:xfrm>
              <a:prstGeom prst="rect">
                <a:avLst/>
              </a:prstGeom>
              <a:solidFill>
                <a:srgbClr val="C0504D"/>
              </a:solidFill>
              <a:ln w="9525" cmpd="sng">
                <a:solidFill>
                  <a:srgbClr val="BCBCBC"/>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800"/>
              </a:p>
            </p:txBody>
          </p:sp>
          <p:sp>
            <p:nvSpPr>
              <p:cNvPr id="66" name="TextBox 8">
                <a:extLst>
                  <a:ext uri="{FF2B5EF4-FFF2-40B4-BE49-F238E27FC236}">
                    <a16:creationId xmlns:a16="http://schemas.microsoft.com/office/drawing/2014/main" id="{00000000-0008-0000-1200-000009000000}"/>
                  </a:ext>
                </a:extLst>
              </p:cNvPr>
              <p:cNvSpPr txBox="1"/>
              <p:nvPr/>
            </p:nvSpPr>
            <p:spPr>
              <a:xfrm>
                <a:off x="0" y="0"/>
                <a:ext cx="193104" cy="182880"/>
              </a:xfrm>
              <a:prstGeom prst="rect">
                <a:avLst/>
              </a:prstGeom>
              <a:solidFill>
                <a:srgbClr val="4F81BD"/>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800"/>
              </a:p>
            </p:txBody>
          </p:sp>
          <p:sp>
            <p:nvSpPr>
              <p:cNvPr id="67" name="Rectangle 66">
                <a:extLst>
                  <a:ext uri="{FF2B5EF4-FFF2-40B4-BE49-F238E27FC236}">
                    <a16:creationId xmlns:a16="http://schemas.microsoft.com/office/drawing/2014/main" id="{00000000-0008-0000-1200-00000A000000}"/>
                  </a:ext>
                </a:extLst>
              </p:cNvPr>
              <p:cNvSpPr/>
              <p:nvPr/>
            </p:nvSpPr>
            <p:spPr>
              <a:xfrm>
                <a:off x="3551" y="567418"/>
                <a:ext cx="193104" cy="182880"/>
              </a:xfrm>
              <a:prstGeom prst="rect">
                <a:avLst/>
              </a:prstGeom>
              <a:solidFill>
                <a:srgbClr val="9BBB59"/>
              </a:solidFill>
              <a:ln w="9525">
                <a:solidFill>
                  <a:schemeClr val="l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800"/>
              </a:p>
            </p:txBody>
          </p:sp>
        </p:grpSp>
        <p:grpSp>
          <p:nvGrpSpPr>
            <p:cNvPr id="61" name="Group 60">
              <a:extLst>
                <a:ext uri="{FF2B5EF4-FFF2-40B4-BE49-F238E27FC236}">
                  <a16:creationId xmlns:a16="http://schemas.microsoft.com/office/drawing/2014/main" id="{00000000-0008-0000-1200-000004000000}"/>
                </a:ext>
              </a:extLst>
            </p:cNvPr>
            <p:cNvGrpSpPr/>
            <p:nvPr/>
          </p:nvGrpSpPr>
          <p:grpSpPr>
            <a:xfrm>
              <a:off x="201716" y="8579"/>
              <a:ext cx="1903284" cy="715321"/>
              <a:chOff x="201716" y="8579"/>
              <a:chExt cx="1903284" cy="715321"/>
            </a:xfrm>
          </p:grpSpPr>
          <p:sp>
            <p:nvSpPr>
              <p:cNvPr id="62" name="TextBox 4">
                <a:extLst>
                  <a:ext uri="{FF2B5EF4-FFF2-40B4-BE49-F238E27FC236}">
                    <a16:creationId xmlns:a16="http://schemas.microsoft.com/office/drawing/2014/main" id="{00000000-0008-0000-1200-000005000000}"/>
                  </a:ext>
                </a:extLst>
              </p:cNvPr>
              <p:cNvSpPr txBox="1"/>
              <p:nvPr/>
            </p:nvSpPr>
            <p:spPr>
              <a:xfrm>
                <a:off x="211242" y="8579"/>
                <a:ext cx="1893758" cy="2009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a:t>U.S.</a:t>
                </a:r>
                <a:r>
                  <a:rPr lang="en-US" sz="800" b="1" baseline="0"/>
                  <a:t> Citizens and Permanent Residents</a:t>
                </a:r>
              </a:p>
            </p:txBody>
          </p:sp>
          <p:sp>
            <p:nvSpPr>
              <p:cNvPr id="63" name="TextBox 5">
                <a:extLst>
                  <a:ext uri="{FF2B5EF4-FFF2-40B4-BE49-F238E27FC236}">
                    <a16:creationId xmlns:a16="http://schemas.microsoft.com/office/drawing/2014/main" id="{00000000-0008-0000-1200-000006000000}"/>
                  </a:ext>
                </a:extLst>
              </p:cNvPr>
              <p:cNvSpPr txBox="1"/>
              <p:nvPr/>
            </p:nvSpPr>
            <p:spPr>
              <a:xfrm>
                <a:off x="201716" y="275279"/>
                <a:ext cx="1198433" cy="2295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baseline="0"/>
                  <a:t>Foreign Citizens</a:t>
                </a:r>
              </a:p>
            </p:txBody>
          </p:sp>
          <p:sp>
            <p:nvSpPr>
              <p:cNvPr id="64" name="TextBox 6">
                <a:extLst>
                  <a:ext uri="{FF2B5EF4-FFF2-40B4-BE49-F238E27FC236}">
                    <a16:creationId xmlns:a16="http://schemas.microsoft.com/office/drawing/2014/main" id="{00000000-0008-0000-1200-000007000000}"/>
                  </a:ext>
                </a:extLst>
              </p:cNvPr>
              <p:cNvSpPr txBox="1"/>
              <p:nvPr/>
            </p:nvSpPr>
            <p:spPr>
              <a:xfrm>
                <a:off x="201716" y="561030"/>
                <a:ext cx="1465133" cy="1628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baseline="0" dirty="0"/>
                  <a:t>Citizenship Not Reported</a:t>
                </a:r>
              </a:p>
            </p:txBody>
          </p:sp>
        </p:grpSp>
      </p:grpSp>
    </p:spTree>
    <p:extLst>
      <p:ext uri="{BB962C8B-B14F-4D97-AF65-F5344CB8AC3E}">
        <p14:creationId xmlns:p14="http://schemas.microsoft.com/office/powerpoint/2010/main" val="232922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69" y="743480"/>
            <a:ext cx="7544599" cy="242213"/>
          </a:xfrm>
        </p:spPr>
        <p:txBody>
          <a:bodyPr/>
          <a:lstStyle/>
          <a:p>
            <a:r>
              <a:rPr lang="en-US"/>
              <a:t>19 ERCs Referenced in Slides 1–5</a:t>
            </a:r>
          </a:p>
        </p:txBody>
      </p:sp>
      <p:sp>
        <p:nvSpPr>
          <p:cNvPr id="4" name="Slide Number Placeholder 3"/>
          <p:cNvSpPr>
            <a:spLocks noGrp="1"/>
          </p:cNvSpPr>
          <p:nvPr>
            <p:ph type="sldNum" sz="quarter" idx="12"/>
          </p:nvPr>
        </p:nvSpPr>
        <p:spPr/>
        <p:txBody>
          <a:bodyPr/>
          <a:lstStyle/>
          <a:p>
            <a:pPr algn="ctr"/>
            <a:r>
              <a:rPr lang="en-US" sz="1600" b="1" err="1">
                <a:solidFill>
                  <a:prstClr val="black"/>
                </a:solidFill>
              </a:rPr>
              <a:t>i</a:t>
            </a:r>
            <a:r>
              <a:rPr lang="en-US" sz="1600" b="1">
                <a:solidFill>
                  <a:prstClr val="black"/>
                </a:solidFill>
              </a:rPr>
              <a:t>.</a:t>
            </a:r>
          </a:p>
        </p:txBody>
      </p:sp>
      <p:graphicFrame>
        <p:nvGraphicFramePr>
          <p:cNvPr id="7" name="Table 6">
            <a:extLst>
              <a:ext uri="{FF2B5EF4-FFF2-40B4-BE49-F238E27FC236}">
                <a16:creationId xmlns:a16="http://schemas.microsoft.com/office/drawing/2014/main" id="{F155AFC6-32FC-4FEC-8008-D82A31450DD5}"/>
              </a:ext>
            </a:extLst>
          </p:cNvPr>
          <p:cNvGraphicFramePr>
            <a:graphicFrameLocks noGrp="1"/>
          </p:cNvGraphicFramePr>
          <p:nvPr>
            <p:extLst>
              <p:ext uri="{D42A27DB-BD31-4B8C-83A1-F6EECF244321}">
                <p14:modId xmlns:p14="http://schemas.microsoft.com/office/powerpoint/2010/main" val="1467006068"/>
              </p:ext>
            </p:extLst>
          </p:nvPr>
        </p:nvGraphicFramePr>
        <p:xfrm>
          <a:off x="670561" y="1137919"/>
          <a:ext cx="7862808" cy="5259430"/>
        </p:xfrm>
        <a:graphic>
          <a:graphicData uri="http://schemas.openxmlformats.org/drawingml/2006/table">
            <a:tbl>
              <a:tblPr/>
              <a:tblGrid>
                <a:gridCol w="3827803">
                  <a:extLst>
                    <a:ext uri="{9D8B030D-6E8A-4147-A177-3AD203B41FA5}">
                      <a16:colId xmlns:a16="http://schemas.microsoft.com/office/drawing/2014/main" val="4062499530"/>
                    </a:ext>
                  </a:extLst>
                </a:gridCol>
                <a:gridCol w="4035005">
                  <a:extLst>
                    <a:ext uri="{9D8B030D-6E8A-4147-A177-3AD203B41FA5}">
                      <a16:colId xmlns:a16="http://schemas.microsoft.com/office/drawing/2014/main" val="482580074"/>
                    </a:ext>
                  </a:extLst>
                </a:gridCol>
              </a:tblGrid>
              <a:tr h="474588">
                <a:tc>
                  <a:txBody>
                    <a:bodyPr/>
                    <a:lstStyle/>
                    <a:p>
                      <a:pPr algn="l" rtl="0" fontAlgn="t"/>
                      <a:r>
                        <a:rPr lang="en-US" sz="1100" b="0" i="0" u="none" strike="noStrike" dirty="0">
                          <a:solidFill>
                            <a:srgbClr val="000000"/>
                          </a:solidFill>
                          <a:effectLst/>
                          <a:latin typeface="Calibri" panose="020F0502020204030204" pitchFamily="34" charset="0"/>
                        </a:rPr>
                        <a:t>ERC for Integrated Access Networks at the University of Arizona (CIAN) </a:t>
                      </a:r>
                      <a:r>
                        <a:rPr lang="en-US" sz="1000" b="0" i="0" u="none" strike="noStrike" dirty="0">
                          <a:solidFill>
                            <a:srgbClr val="000000"/>
                          </a:solidFill>
                          <a:effectLst/>
                          <a:latin typeface="Calibri" panose="020F0502020204030204" pitchFamily="34" charset="0"/>
                        </a:rPr>
                        <a:t>(Class: 2008; AY: 2008 – 2019; RY: 2008 – 2019)*</a:t>
                      </a:r>
                      <a:endParaRPr lang="en-US" sz="1200" b="0" i="0" u="none" strike="noStrike" dirty="0">
                        <a:solidFill>
                          <a:srgbClr val="000000"/>
                        </a:solidFill>
                        <a:effectLst/>
                        <a:latin typeface="Calibri" panose="020F0502020204030204" pitchFamily="34" charset="0"/>
                      </a:endParaRPr>
                    </a:p>
                  </a:txBody>
                  <a:tcPr marL="4735" marR="4735" marT="4735" marB="0">
                    <a:lnL>
                      <a:noFill/>
                    </a:lnL>
                    <a:lnR>
                      <a:noFill/>
                    </a:lnR>
                    <a:lnT w="12700" cap="flat" cmpd="sng" algn="ctr">
                      <a:solidFill>
                        <a:srgbClr val="98C723"/>
                      </a:solidFill>
                      <a:prstDash val="solid"/>
                      <a:round/>
                      <a:headEnd type="none" w="med" len="med"/>
                      <a:tailEnd type="none" w="med" len="med"/>
                    </a:lnT>
                    <a:lnB>
                      <a:noFill/>
                    </a:lnB>
                  </a:tcPr>
                </a:tc>
                <a:tc>
                  <a:txBody>
                    <a:bodyPr/>
                    <a:lstStyle/>
                    <a:p>
                      <a:pPr algn="l" rtl="0" fontAlgn="t"/>
                      <a:r>
                        <a:rPr lang="en-US" sz="1100" b="0" i="0" u="none" strike="noStrike" dirty="0">
                          <a:solidFill>
                            <a:srgbClr val="000000"/>
                          </a:solidFill>
                          <a:effectLst/>
                          <a:latin typeface="Calibri" panose="020F0502020204030204" pitchFamily="34" charset="0"/>
                        </a:rPr>
                        <a:t>Future Renewable Electric Energy and Management Systems Center at North Carolina State University (FREEDM)</a:t>
                      </a:r>
                      <a:r>
                        <a:rPr lang="en-US" sz="1000" b="0" i="0" u="none" strike="noStrike" dirty="0">
                          <a:solidFill>
                            <a:srgbClr val="000000"/>
                          </a:solidFill>
                          <a:effectLst/>
                          <a:latin typeface="Calibri" panose="020F0502020204030204" pitchFamily="34" charset="0"/>
                        </a:rPr>
                        <a:t> (Class: 2008; AY: 2008 – 2019; RY: 2008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w="12700" cap="flat" cmpd="sng" algn="ctr">
                      <a:solidFill>
                        <a:srgbClr val="98C723"/>
                      </a:solidFill>
                      <a:prstDash val="solid"/>
                      <a:round/>
                      <a:headEnd type="none" w="med" len="med"/>
                      <a:tailEnd type="none" w="med" len="med"/>
                    </a:lnT>
                    <a:lnB>
                      <a:noFill/>
                    </a:lnB>
                  </a:tcPr>
                </a:tc>
                <a:extLst>
                  <a:ext uri="{0D108BD9-81ED-4DB2-BD59-A6C34878D82A}">
                    <a16:rowId xmlns:a16="http://schemas.microsoft.com/office/drawing/2014/main" val="1732468207"/>
                  </a:ext>
                </a:extLst>
              </a:tr>
              <a:tr h="474588">
                <a:tc>
                  <a:txBody>
                    <a:bodyPr/>
                    <a:lstStyle/>
                    <a:p>
                      <a:pPr algn="l" rtl="0" fontAlgn="t"/>
                      <a:r>
                        <a:rPr lang="en-US" sz="1100" b="0" i="0" u="none" strike="noStrike" dirty="0">
                          <a:solidFill>
                            <a:srgbClr val="000000"/>
                          </a:solidFill>
                          <a:effectLst/>
                          <a:latin typeface="Calibri" panose="020F0502020204030204" pitchFamily="34" charset="0"/>
                        </a:rPr>
                        <a:t>NSF Nanosystems Engineering Research Center for Advanced Self-Powered Systems of Integrated Sensors and Technologies (ASSIST) </a:t>
                      </a:r>
                      <a:r>
                        <a:rPr lang="en-US" sz="1000" b="0" i="0" u="none" strike="noStrike" dirty="0">
                          <a:solidFill>
                            <a:srgbClr val="000000"/>
                          </a:solidFill>
                          <a:effectLst/>
                          <a:latin typeface="Calibri" panose="020F0502020204030204" pitchFamily="34" charset="0"/>
                        </a:rPr>
                        <a:t>(Class: 2012; AY: 2012 – 2019; RY: 2012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latin typeface="Calibri" panose="020F0502020204030204" pitchFamily="34" charset="0"/>
                        </a:rPr>
                        <a:t>Nanosystems Engineering Research Center for Nanotechnology Enabled Water Treatment Systems at Rice University (NEWT) </a:t>
                      </a:r>
                      <a:r>
                        <a:rPr lang="en-US" sz="1000" b="0" i="0" u="none" strike="noStrike">
                          <a:solidFill>
                            <a:srgbClr val="000000"/>
                          </a:solidFill>
                          <a:effectLst/>
                          <a:latin typeface="Calibri" panose="020F0502020204030204" pitchFamily="34" charset="0"/>
                        </a:rPr>
                        <a:t>(Class: 2015; AY: 2015 – 2019; RY: 2015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extLst>
                  <a:ext uri="{0D108BD9-81ED-4DB2-BD59-A6C34878D82A}">
                    <a16:rowId xmlns:a16="http://schemas.microsoft.com/office/drawing/2014/main" val="2114972222"/>
                  </a:ext>
                </a:extLst>
              </a:tr>
              <a:tr h="474588">
                <a:tc>
                  <a:txBody>
                    <a:bodyPr/>
                    <a:lstStyle/>
                    <a:p>
                      <a:pPr algn="l" rtl="0" fontAlgn="t"/>
                      <a:r>
                        <a:rPr lang="en-US" sz="1100" b="0" i="0" u="none" strike="noStrike" dirty="0">
                          <a:solidFill>
                            <a:srgbClr val="000000"/>
                          </a:solidFill>
                          <a:effectLst/>
                          <a:latin typeface="Calibri" panose="020F0502020204030204" pitchFamily="34" charset="0"/>
                        </a:rPr>
                        <a:t>Engineering Research Center for Bio­-mediated and Bio­inspired Geotechnics at Arizona State University (CBBG)</a:t>
                      </a:r>
                      <a:r>
                        <a:rPr lang="en-US" sz="1000" b="0" i="0" u="none" strike="noStrike" dirty="0">
                          <a:solidFill>
                            <a:srgbClr val="000000"/>
                          </a:solidFill>
                          <a:effectLst/>
                          <a:latin typeface="Calibri" panose="020F0502020204030204" pitchFamily="34" charset="0"/>
                        </a:rPr>
                        <a:t> (Class: 2015; AY: 2015 – 2019; RY: 2015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a:noFill/>
                    </a:lnT>
                    <a:lnB>
                      <a:noFill/>
                    </a:lnB>
                  </a:tcPr>
                </a:tc>
                <a:tc>
                  <a:txBody>
                    <a:bodyPr/>
                    <a:lstStyle/>
                    <a:p>
                      <a:pPr algn="l" rtl="0" fontAlgn="t"/>
                      <a:r>
                        <a:rPr lang="en-US" sz="1100" b="0" i="0" u="none" strike="noStrike" dirty="0">
                          <a:solidFill>
                            <a:srgbClr val="000000"/>
                          </a:solidFill>
                          <a:effectLst/>
                          <a:latin typeface="Calibri" panose="020F0502020204030204" pitchFamily="34" charset="0"/>
                        </a:rPr>
                        <a:t>ERC for Precise Advanced Technologies and Health Systems for Underserved Populations at Texas A&amp;M University (PATHS-UP) </a:t>
                      </a:r>
                      <a:r>
                        <a:rPr lang="en-US" sz="1000" b="0" i="0" u="none" strike="noStrike" dirty="0">
                          <a:solidFill>
                            <a:srgbClr val="000000"/>
                          </a:solidFill>
                          <a:effectLst/>
                          <a:latin typeface="Calibri" panose="020F0502020204030204" pitchFamily="34" charset="0"/>
                        </a:rPr>
                        <a:t>(Class: 2017; AY: 2017 – 2019; RY: 2017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a:noFill/>
                    </a:lnT>
                    <a:lnB>
                      <a:noFill/>
                    </a:lnB>
                  </a:tcPr>
                </a:tc>
                <a:extLst>
                  <a:ext uri="{0D108BD9-81ED-4DB2-BD59-A6C34878D82A}">
                    <a16:rowId xmlns:a16="http://schemas.microsoft.com/office/drawing/2014/main" val="1915452560"/>
                  </a:ext>
                </a:extLst>
              </a:tr>
              <a:tr h="474588">
                <a:tc>
                  <a:txBody>
                    <a:bodyPr/>
                    <a:lstStyle/>
                    <a:p>
                      <a:pPr algn="l" rtl="0" fontAlgn="t"/>
                      <a:r>
                        <a:rPr lang="en-US" sz="1100" b="0" i="0" u="none" strike="noStrike" dirty="0">
                          <a:solidFill>
                            <a:srgbClr val="000000"/>
                          </a:solidFill>
                          <a:effectLst/>
                          <a:latin typeface="Calibri" panose="020F0502020204030204" pitchFamily="34" charset="0"/>
                        </a:rPr>
                        <a:t>ERC for Directed Multiscale Assembly of Cellular Metamaterials with Nanoscale Precision at Boston University (CELL-MET) </a:t>
                      </a:r>
                      <a:r>
                        <a:rPr lang="en-US" sz="1000" b="0" i="0" u="none" strike="noStrike" dirty="0">
                          <a:solidFill>
                            <a:srgbClr val="000000"/>
                          </a:solidFill>
                          <a:effectLst/>
                          <a:latin typeface="Calibri" panose="020F0502020204030204" pitchFamily="34" charset="0"/>
                        </a:rPr>
                        <a:t>(Class: 2017; AY: 2017 – 2019; RY: 2017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latin typeface="Calibri" panose="020F0502020204030204" pitchFamily="34" charset="0"/>
                        </a:rPr>
                        <a:t>ERC for Power Optimization for Electro­Thermal Systems at University of Illinois (POETS) </a:t>
                      </a:r>
                      <a:r>
                        <a:rPr lang="en-US" sz="1000" b="0" i="0" u="none" strike="noStrike">
                          <a:solidFill>
                            <a:srgbClr val="000000"/>
                          </a:solidFill>
                          <a:effectLst/>
                          <a:latin typeface="Calibri" panose="020F0502020204030204" pitchFamily="34" charset="0"/>
                        </a:rPr>
                        <a:t>(Class: 2015; AY: 2015 – 2019; RY: 2015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extLst>
                  <a:ext uri="{0D108BD9-81ED-4DB2-BD59-A6C34878D82A}">
                    <a16:rowId xmlns:a16="http://schemas.microsoft.com/office/drawing/2014/main" val="3240099428"/>
                  </a:ext>
                </a:extLst>
              </a:tr>
              <a:tr h="474588">
                <a:tc>
                  <a:txBody>
                    <a:bodyPr/>
                    <a:lstStyle/>
                    <a:p>
                      <a:pPr algn="l" rtl="0" fontAlgn="t"/>
                      <a:r>
                        <a:rPr lang="en-US" sz="1100" b="0" i="0" u="none" strike="noStrike" dirty="0">
                          <a:solidFill>
                            <a:srgbClr val="000000"/>
                          </a:solidFill>
                          <a:effectLst/>
                          <a:latin typeface="Calibri" panose="020F0502020204030204" pitchFamily="34" charset="0"/>
                        </a:rPr>
                        <a:t>ERC for Innovative and Strategic Transformation of Alkane Resources at Purdue University (CISTAR) </a:t>
                      </a:r>
                      <a:r>
                        <a:rPr lang="en-US" sz="1000" b="0" i="0" u="none" strike="noStrike" dirty="0">
                          <a:solidFill>
                            <a:srgbClr val="000000"/>
                          </a:solidFill>
                          <a:effectLst/>
                          <a:latin typeface="Calibri" panose="020F0502020204030204" pitchFamily="34" charset="0"/>
                        </a:rPr>
                        <a:t>(Class: 2017; AY: 2017 – 2019; RY: 2017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a:noFill/>
                    </a:lnT>
                    <a:lnB>
                      <a:noFill/>
                    </a:lnB>
                  </a:tcPr>
                </a:tc>
                <a:tc>
                  <a:txBody>
                    <a:bodyPr/>
                    <a:lstStyle/>
                    <a:p>
                      <a:pPr algn="l" rtl="0" fontAlgn="t"/>
                      <a:r>
                        <a:rPr lang="en-US" sz="1100" b="0" i="0" u="none" strike="noStrike">
                          <a:solidFill>
                            <a:srgbClr val="000000"/>
                          </a:solidFill>
                          <a:effectLst/>
                          <a:latin typeface="Calibri" panose="020F0502020204030204" pitchFamily="34" charset="0"/>
                        </a:rPr>
                        <a:t>ERC for Quantum Energy and Sustainable Solar Technologies at Arizona State University (QESST) </a:t>
                      </a:r>
                      <a:r>
                        <a:rPr lang="en-US" sz="1000" b="0" i="0" u="none" strike="noStrike">
                          <a:solidFill>
                            <a:srgbClr val="000000"/>
                          </a:solidFill>
                          <a:effectLst/>
                          <a:latin typeface="Calibri" panose="020F0502020204030204" pitchFamily="34" charset="0"/>
                        </a:rPr>
                        <a:t>(Class: 2011; AY: 2011 – 2019; RY: 2011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tcPr>
                </a:tc>
                <a:extLst>
                  <a:ext uri="{0D108BD9-81ED-4DB2-BD59-A6C34878D82A}">
                    <a16:rowId xmlns:a16="http://schemas.microsoft.com/office/drawing/2014/main" val="1011910265"/>
                  </a:ext>
                </a:extLst>
              </a:tr>
              <a:tr h="474588">
                <a:tc>
                  <a:txBody>
                    <a:bodyPr/>
                    <a:lstStyle/>
                    <a:p>
                      <a:pPr algn="l" rtl="0" fontAlgn="t"/>
                      <a:r>
                        <a:rPr lang="en-US" sz="1100" b="0" i="0" u="none" strike="noStrike">
                          <a:solidFill>
                            <a:srgbClr val="000000"/>
                          </a:solidFill>
                          <a:effectLst/>
                          <a:latin typeface="Calibri" panose="020F0502020204030204" pitchFamily="34" charset="0"/>
                        </a:rPr>
                        <a:t>ERC for Cell Manufacturing Technologies at Georgia Institute of Technology (CMaT) </a:t>
                      </a:r>
                      <a:r>
                        <a:rPr lang="en-US" sz="1000" b="0" i="0" u="none" strike="noStrike">
                          <a:solidFill>
                            <a:srgbClr val="000000"/>
                          </a:solidFill>
                          <a:effectLst/>
                          <a:latin typeface="Calibri" panose="020F0502020204030204" pitchFamily="34" charset="0"/>
                        </a:rPr>
                        <a:t>(Class: 2017; AY: 2017 – 2019; RY: 2017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latin typeface="Calibri" panose="020F0502020204030204" pitchFamily="34" charset="0"/>
                        </a:rPr>
                        <a:t>ERC for Re-inventing the Nation’s Urban Water Infrastructure at Stanford University (ReNUWIt) </a:t>
                      </a:r>
                      <a:r>
                        <a:rPr lang="en-US" sz="1000" b="0" i="0" u="none" strike="noStrike">
                          <a:solidFill>
                            <a:srgbClr val="000000"/>
                          </a:solidFill>
                          <a:effectLst/>
                          <a:latin typeface="Calibri" panose="020F0502020204030204" pitchFamily="34" charset="0"/>
                        </a:rPr>
                        <a:t>(Class: 2011; AY: 2011 – 2019; RY: 2011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extLst>
                  <a:ext uri="{0D108BD9-81ED-4DB2-BD59-A6C34878D82A}">
                    <a16:rowId xmlns:a16="http://schemas.microsoft.com/office/drawing/2014/main" val="3635373341"/>
                  </a:ext>
                </a:extLst>
              </a:tr>
              <a:tr h="638992">
                <a:tc>
                  <a:txBody>
                    <a:bodyPr/>
                    <a:lstStyle/>
                    <a:p>
                      <a:pPr algn="l" rtl="0" fontAlgn="t"/>
                      <a:r>
                        <a:rPr lang="en-US" sz="1100" b="0" i="0" u="none" strike="noStrike">
                          <a:solidFill>
                            <a:srgbClr val="000000"/>
                          </a:solidFill>
                          <a:effectLst/>
                          <a:latin typeface="Calibri" panose="020F0502020204030204" pitchFamily="34" charset="0"/>
                        </a:rPr>
                        <a:t>Center for Biorenewable Chemicals at Iowa State University (IOWA) </a:t>
                      </a:r>
                      <a:r>
                        <a:rPr lang="en-US" sz="1000" b="0" i="0" u="none" strike="noStrike">
                          <a:solidFill>
                            <a:srgbClr val="000000"/>
                          </a:solidFill>
                          <a:effectLst/>
                          <a:latin typeface="Calibri" panose="020F0502020204030204" pitchFamily="34" charset="0"/>
                        </a:rPr>
                        <a:t>(Class: 2008; AY: 2008 – 2019; RY: 2008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tcPr>
                </a:tc>
                <a:tc>
                  <a:txBody>
                    <a:bodyPr/>
                    <a:lstStyle/>
                    <a:p>
                      <a:pPr algn="l" rtl="0" fontAlgn="t"/>
                      <a:r>
                        <a:rPr lang="en-US" sz="1100" b="0" i="0" u="none" strike="noStrike" dirty="0">
                          <a:solidFill>
                            <a:srgbClr val="000000"/>
                          </a:solidFill>
                          <a:effectLst/>
                          <a:latin typeface="Calibri" panose="020F0502020204030204" pitchFamily="34" charset="0"/>
                        </a:rPr>
                        <a:t>Nanosystems Engineering Research Center for Translational Applications of Nanoscale Multiferroic Systems at University of California Los Angeles (TANMS) </a:t>
                      </a:r>
                      <a:r>
                        <a:rPr lang="en-US" sz="1000" b="0" i="0" u="none" strike="noStrike" dirty="0">
                          <a:solidFill>
                            <a:srgbClr val="000000"/>
                          </a:solidFill>
                          <a:effectLst/>
                          <a:latin typeface="Calibri" panose="020F0502020204030204" pitchFamily="34" charset="0"/>
                        </a:rPr>
                        <a:t>(Class: 2012; AY: 2012 – 2019; RY: 2012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a:noFill/>
                    </a:lnT>
                    <a:lnB>
                      <a:noFill/>
                    </a:lnB>
                  </a:tcPr>
                </a:tc>
                <a:extLst>
                  <a:ext uri="{0D108BD9-81ED-4DB2-BD59-A6C34878D82A}">
                    <a16:rowId xmlns:a16="http://schemas.microsoft.com/office/drawing/2014/main" val="2286376627"/>
                  </a:ext>
                </a:extLst>
              </a:tr>
              <a:tr h="474588">
                <a:tc>
                  <a:txBody>
                    <a:bodyPr/>
                    <a:lstStyle/>
                    <a:p>
                      <a:pPr algn="l" rtl="0" fontAlgn="t"/>
                      <a:r>
                        <a:rPr lang="en-US" sz="1100" b="0" i="0" u="none" strike="noStrike">
                          <a:solidFill>
                            <a:srgbClr val="000000"/>
                          </a:solidFill>
                          <a:effectLst/>
                          <a:latin typeface="Calibri" panose="020F0502020204030204" pitchFamily="34" charset="0"/>
                        </a:rPr>
                        <a:t>ERC for Lighting Enabled Systems &amp; Applications at Rensselaer Polytechnic Institute (LESA) </a:t>
                      </a:r>
                      <a:r>
                        <a:rPr lang="en-US" sz="1000" b="0" i="0" u="none" strike="noStrike">
                          <a:solidFill>
                            <a:srgbClr val="000000"/>
                          </a:solidFill>
                          <a:effectLst/>
                          <a:latin typeface="Calibri" panose="020F0502020204030204" pitchFamily="34" charset="0"/>
                        </a:rPr>
                        <a:t>(Class: 2008; AY: 2008 – 2019; RY: 2008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latin typeface="Calibri" panose="020F0502020204030204" pitchFamily="34" charset="0"/>
                        </a:rPr>
                        <a:t>ERC for Ultra-wide-area Resilient Electric Energy Transmission Networks at University of Tennessee (CURENT) </a:t>
                      </a:r>
                      <a:r>
                        <a:rPr lang="en-US" sz="1000" b="0" i="0" u="none" strike="noStrike">
                          <a:solidFill>
                            <a:srgbClr val="000000"/>
                          </a:solidFill>
                          <a:effectLst/>
                          <a:latin typeface="Calibri" panose="020F0502020204030204" pitchFamily="34" charset="0"/>
                        </a:rPr>
                        <a:t>(Class: 2011; AY: 2011 – 2019; RY: 2011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solidFill>
                      <a:srgbClr val="EBF1DE"/>
                    </a:solidFill>
                  </a:tcPr>
                </a:tc>
                <a:extLst>
                  <a:ext uri="{0D108BD9-81ED-4DB2-BD59-A6C34878D82A}">
                    <a16:rowId xmlns:a16="http://schemas.microsoft.com/office/drawing/2014/main" val="108048453"/>
                  </a:ext>
                </a:extLst>
              </a:tr>
              <a:tr h="638992">
                <a:tc>
                  <a:txBody>
                    <a:bodyPr/>
                    <a:lstStyle/>
                    <a:p>
                      <a:pPr algn="l" rtl="0" fontAlgn="t"/>
                      <a:r>
                        <a:rPr lang="en-US" sz="1100" b="0" i="0" u="none" strike="noStrike">
                          <a:solidFill>
                            <a:srgbClr val="000000"/>
                          </a:solidFill>
                          <a:effectLst/>
                          <a:latin typeface="Calibri" panose="020F0502020204030204" pitchFamily="34" charset="0"/>
                        </a:rPr>
                        <a:t>NSF Nanosystems Engineering Research Center for Nanomanufacturing Systems for Mobile Computing and Mobile Energy Technologies at University of Texas (NASCENT)</a:t>
                      </a:r>
                      <a:r>
                        <a:rPr lang="en-US" sz="1000" b="0" i="0" u="none" strike="noStrike">
                          <a:solidFill>
                            <a:srgbClr val="000000"/>
                          </a:solidFill>
                          <a:effectLst/>
                          <a:latin typeface="Calibri" panose="020F0502020204030204" pitchFamily="34" charset="0"/>
                        </a:rPr>
                        <a:t> (Class: 2012; AY: 2012 – 2019; RY: 2012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a:noFill/>
                    </a:lnB>
                  </a:tcPr>
                </a:tc>
                <a:tc>
                  <a:txBody>
                    <a:bodyPr/>
                    <a:lstStyle/>
                    <a:p>
                      <a:pPr algn="l" rtl="0" fontAlgn="t"/>
                      <a:r>
                        <a:rPr lang="en-US" sz="1100" b="0" i="0" u="none" strike="noStrike" dirty="0">
                          <a:solidFill>
                            <a:srgbClr val="000000"/>
                          </a:solidFill>
                          <a:effectLst/>
                          <a:latin typeface="Calibri" panose="020F0502020204030204" pitchFamily="34" charset="0"/>
                        </a:rPr>
                        <a:t>Center for Neurotechnology at University of Washington (CNT) </a:t>
                      </a:r>
                      <a:r>
                        <a:rPr lang="en-US" sz="1000" b="0" i="0" u="none" strike="noStrike" dirty="0">
                          <a:solidFill>
                            <a:srgbClr val="000000"/>
                          </a:solidFill>
                          <a:effectLst/>
                          <a:latin typeface="Calibri" panose="020F0502020204030204" pitchFamily="34" charset="0"/>
                        </a:rPr>
                        <a:t>(Class: 2011; AY: 2011 – 2019; RY: 2011 – 2019)*</a:t>
                      </a:r>
                      <a:endParaRPr lang="en-US" sz="1100" b="0" i="0" u="none" strike="noStrike" dirty="0">
                        <a:solidFill>
                          <a:srgbClr val="000000"/>
                        </a:solidFill>
                        <a:effectLst/>
                        <a:latin typeface="Calibri" panose="020F0502020204030204" pitchFamily="34" charset="0"/>
                      </a:endParaRPr>
                    </a:p>
                  </a:txBody>
                  <a:tcPr marL="4735" marR="4735" marT="4735" marB="0">
                    <a:lnL>
                      <a:noFill/>
                    </a:lnL>
                    <a:lnR>
                      <a:noFill/>
                    </a:lnR>
                    <a:lnT>
                      <a:noFill/>
                    </a:lnT>
                    <a:lnB>
                      <a:noFill/>
                    </a:lnB>
                  </a:tcPr>
                </a:tc>
                <a:extLst>
                  <a:ext uri="{0D108BD9-81ED-4DB2-BD59-A6C34878D82A}">
                    <a16:rowId xmlns:a16="http://schemas.microsoft.com/office/drawing/2014/main" val="2764466517"/>
                  </a:ext>
                </a:extLst>
              </a:tr>
              <a:tr h="434136">
                <a:tc>
                  <a:txBody>
                    <a:bodyPr/>
                    <a:lstStyle/>
                    <a:p>
                      <a:pPr algn="l" rtl="0" fontAlgn="t"/>
                      <a:r>
                        <a:rPr lang="en-US" sz="1100" b="0" i="0" u="none" strike="noStrike">
                          <a:solidFill>
                            <a:srgbClr val="000000"/>
                          </a:solidFill>
                          <a:effectLst/>
                          <a:latin typeface="Calibri" panose="020F0502020204030204" pitchFamily="34" charset="0"/>
                        </a:rPr>
                        <a:t>ERC for Revolutionizing Metallic Biomaterials at North Carolina A&amp;T State University (NCAT) </a:t>
                      </a:r>
                      <a:r>
                        <a:rPr lang="en-US" sz="1000" b="0" i="0" u="none" strike="noStrike">
                          <a:solidFill>
                            <a:srgbClr val="000000"/>
                          </a:solidFill>
                          <a:effectLst/>
                          <a:latin typeface="Calibri" panose="020F0502020204030204" pitchFamily="34" charset="0"/>
                        </a:rPr>
                        <a:t>(Class: 2008; AY: 2008 – 2019; RY: 2008 – 2019)*</a:t>
                      </a:r>
                      <a:endParaRPr lang="en-US" sz="1100" b="0" i="0" u="none" strike="noStrike">
                        <a:solidFill>
                          <a:srgbClr val="000000"/>
                        </a:solidFill>
                        <a:effectLst/>
                        <a:latin typeface="Calibri" panose="020F0502020204030204" pitchFamily="34" charset="0"/>
                      </a:endParaRPr>
                    </a:p>
                  </a:txBody>
                  <a:tcPr marL="4735" marR="4735" marT="4735" marB="0">
                    <a:lnL>
                      <a:noFill/>
                    </a:lnL>
                    <a:lnR>
                      <a:noFill/>
                    </a:lnR>
                    <a:lnT>
                      <a:noFill/>
                    </a:lnT>
                    <a:lnB w="12700" cap="flat" cmpd="sng" algn="ctr">
                      <a:solidFill>
                        <a:srgbClr val="98C723"/>
                      </a:solidFill>
                      <a:prstDash val="solid"/>
                      <a:round/>
                      <a:headEnd type="none" w="med" len="med"/>
                      <a:tailEnd type="none" w="med" len="med"/>
                    </a:lnB>
                    <a:solidFill>
                      <a:srgbClr val="EBF1DE"/>
                    </a:solidFill>
                  </a:tcPr>
                </a:tc>
                <a:tc>
                  <a:txBody>
                    <a:bodyPr/>
                    <a:lstStyle/>
                    <a:p>
                      <a:pPr algn="l" rtl="0" fontAlgn="t"/>
                      <a:r>
                        <a:rPr lang="en-US" sz="1100" b="0" i="0" u="none" strike="noStrike" dirty="0">
                          <a:solidFill>
                            <a:srgbClr val="000000"/>
                          </a:solidFill>
                          <a:effectLst/>
                          <a:latin typeface="Calibri" panose="020F0502020204030204" pitchFamily="34" charset="0"/>
                        </a:rPr>
                        <a:t> </a:t>
                      </a:r>
                    </a:p>
                  </a:txBody>
                  <a:tcPr marL="4735" marR="4735" marT="4735" marB="0">
                    <a:lnL>
                      <a:noFill/>
                    </a:lnL>
                    <a:lnR>
                      <a:noFill/>
                    </a:lnR>
                    <a:lnT>
                      <a:noFill/>
                    </a:lnT>
                    <a:lnB w="12700" cap="flat" cmpd="sng" algn="ctr">
                      <a:solidFill>
                        <a:srgbClr val="98C723"/>
                      </a:solidFill>
                      <a:prstDash val="solid"/>
                      <a:round/>
                      <a:headEnd type="none" w="med" len="med"/>
                      <a:tailEnd type="none" w="med" len="med"/>
                    </a:lnB>
                    <a:solidFill>
                      <a:srgbClr val="EBF1DE"/>
                    </a:solidFill>
                  </a:tcPr>
                </a:tc>
                <a:extLst>
                  <a:ext uri="{0D108BD9-81ED-4DB2-BD59-A6C34878D82A}">
                    <a16:rowId xmlns:a16="http://schemas.microsoft.com/office/drawing/2014/main" val="1199128349"/>
                  </a:ext>
                </a:extLst>
              </a:tr>
            </a:tbl>
          </a:graphicData>
        </a:graphic>
      </p:graphicFrame>
      <p:sp>
        <p:nvSpPr>
          <p:cNvPr id="9" name="Text Box 20">
            <a:extLst>
              <a:ext uri="{FF2B5EF4-FFF2-40B4-BE49-F238E27FC236}">
                <a16:creationId xmlns:a16="http://schemas.microsoft.com/office/drawing/2014/main" id="{D3545174-2399-44DA-8B39-7EB1FBDEF86F}"/>
              </a:ext>
            </a:extLst>
          </p:cNvPr>
          <p:cNvSpPr txBox="1">
            <a:spLocks noChangeArrowheads="1"/>
          </p:cNvSpPr>
          <p:nvPr/>
        </p:nvSpPr>
        <p:spPr bwMode="auto">
          <a:xfrm>
            <a:off x="409145" y="6423843"/>
            <a:ext cx="6790207" cy="276999"/>
          </a:xfrm>
          <a:prstGeom prst="rect">
            <a:avLst/>
          </a:prstGeom>
          <a:noFill/>
          <a:ln w="9525">
            <a:noFill/>
            <a:miter lim="800000"/>
            <a:headEnd/>
            <a:tailEnd/>
          </a:ln>
        </p:spPr>
        <p:txBody>
          <a:bodyPr wrap="square"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*AY and RY denotes the Award Year and Reporting Year Range</a:t>
            </a:r>
            <a:endParaRPr lang="en-US" sz="1200" i="1" dirty="0">
              <a:cs typeface="Calibri"/>
            </a:endParaRPr>
          </a:p>
        </p:txBody>
      </p:sp>
    </p:spTree>
    <p:extLst>
      <p:ext uri="{BB962C8B-B14F-4D97-AF65-F5344CB8AC3E}">
        <p14:creationId xmlns:p14="http://schemas.microsoft.com/office/powerpoint/2010/main" val="353442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 Industrial/Practitioner Members and Supporting Organizations, FY 2013–2019*</a:t>
            </a:r>
          </a:p>
        </p:txBody>
      </p:sp>
      <p:sp>
        <p:nvSpPr>
          <p:cNvPr id="4" name="Slide Number Placeholder 3"/>
          <p:cNvSpPr>
            <a:spLocks noGrp="1"/>
          </p:cNvSpPr>
          <p:nvPr>
            <p:ph type="sldNum" sz="quarter" idx="12"/>
          </p:nvPr>
        </p:nvSpPr>
        <p:spPr>
          <a:xfrm>
            <a:off x="391292" y="664731"/>
            <a:ext cx="511430" cy="371040"/>
          </a:xfrm>
        </p:spPr>
        <p:txBody>
          <a:bodyPr/>
          <a:lstStyle/>
          <a:p>
            <a:r>
              <a:rPr lang="en-US">
                <a:solidFill>
                  <a:prstClr val="black"/>
                </a:solidFill>
              </a:rPr>
              <a:t>17</a:t>
            </a:r>
          </a:p>
        </p:txBody>
      </p:sp>
      <p:grpSp>
        <p:nvGrpSpPr>
          <p:cNvPr id="5" name="Group 4">
            <a:extLst>
              <a:ext uri="{FF2B5EF4-FFF2-40B4-BE49-F238E27FC236}">
                <a16:creationId xmlns:a16="http://schemas.microsoft.com/office/drawing/2014/main" id="{00000000-0008-0000-1300-00000E000000}"/>
              </a:ext>
            </a:extLst>
          </p:cNvPr>
          <p:cNvGrpSpPr/>
          <p:nvPr/>
        </p:nvGrpSpPr>
        <p:grpSpPr>
          <a:xfrm>
            <a:off x="180975" y="1014268"/>
            <a:ext cx="8886605" cy="5637339"/>
            <a:chOff x="-9436" y="10001"/>
            <a:chExt cx="8803179" cy="5223289"/>
          </a:xfrm>
        </p:grpSpPr>
        <p:graphicFrame>
          <p:nvGraphicFramePr>
            <p:cNvPr id="7" name="Chart 6">
              <a:extLst>
                <a:ext uri="{FF2B5EF4-FFF2-40B4-BE49-F238E27FC236}">
                  <a16:creationId xmlns:a16="http://schemas.microsoft.com/office/drawing/2014/main" id="{00000000-0008-0000-1300-000002000000}"/>
                </a:ext>
              </a:extLst>
            </p:cNvPr>
            <p:cNvGraphicFramePr>
              <a:graphicFrameLocks/>
            </p:cNvGraphicFramePr>
            <p:nvPr>
              <p:extLst>
                <p:ext uri="{D42A27DB-BD31-4B8C-83A1-F6EECF244321}">
                  <p14:modId xmlns:p14="http://schemas.microsoft.com/office/powerpoint/2010/main" val="2816607713"/>
                </p:ext>
              </p:extLst>
            </p:nvPr>
          </p:nvGraphicFramePr>
          <p:xfrm>
            <a:off x="289823" y="10001"/>
            <a:ext cx="8503920" cy="448056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00000000-0008-0000-1300-000003000000}"/>
                </a:ext>
              </a:extLst>
            </p:cNvPr>
            <p:cNvGrpSpPr/>
            <p:nvPr/>
          </p:nvGrpSpPr>
          <p:grpSpPr>
            <a:xfrm>
              <a:off x="-9436" y="4557769"/>
              <a:ext cx="7338923" cy="675521"/>
              <a:chOff x="-9436" y="4557769"/>
              <a:chExt cx="7338923" cy="675521"/>
            </a:xfrm>
          </p:grpSpPr>
          <p:sp>
            <p:nvSpPr>
              <p:cNvPr id="9" name="Text Box 20">
                <a:extLst>
                  <a:ext uri="{FF2B5EF4-FFF2-40B4-BE49-F238E27FC236}">
                    <a16:creationId xmlns:a16="http://schemas.microsoft.com/office/drawing/2014/main" id="{00000000-0008-0000-1300-000004000000}"/>
                  </a:ext>
                </a:extLst>
              </p:cNvPr>
              <p:cNvSpPr txBox="1">
                <a:spLocks noChangeArrowheads="1"/>
              </p:cNvSpPr>
              <p:nvPr/>
            </p:nvSpPr>
            <p:spPr bwMode="auto">
              <a:xfrm>
                <a:off x="262362" y="4976636"/>
                <a:ext cx="7067125" cy="2566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t>* </a:t>
                </a:r>
                <a:r>
                  <a:rPr lang="en-US" sz="1200" i="1" dirty="0"/>
                  <a:t>Does not include centers from the Earthquake Technology Sector</a:t>
                </a:r>
                <a:endParaRPr lang="en-US" sz="1200" b="0" i="1" dirty="0"/>
              </a:p>
            </p:txBody>
          </p:sp>
          <p:grpSp>
            <p:nvGrpSpPr>
              <p:cNvPr id="10" name="Group 9">
                <a:extLst>
                  <a:ext uri="{FF2B5EF4-FFF2-40B4-BE49-F238E27FC236}">
                    <a16:creationId xmlns:a16="http://schemas.microsoft.com/office/drawing/2014/main" id="{00000000-0008-0000-1300-000005000000}"/>
                  </a:ext>
                </a:extLst>
              </p:cNvPr>
              <p:cNvGrpSpPr/>
              <p:nvPr/>
            </p:nvGrpSpPr>
            <p:grpSpPr>
              <a:xfrm>
                <a:off x="-9436" y="4557769"/>
                <a:ext cx="6638306" cy="268482"/>
                <a:chOff x="-9436" y="4557769"/>
                <a:chExt cx="6638306" cy="268482"/>
              </a:xfrm>
            </p:grpSpPr>
            <p:sp>
              <p:nvSpPr>
                <p:cNvPr id="11" name="TextBox 2">
                  <a:extLst>
                    <a:ext uri="{FF2B5EF4-FFF2-40B4-BE49-F238E27FC236}">
                      <a16:creationId xmlns:a16="http://schemas.microsoft.com/office/drawing/2014/main" id="{00000000-0008-0000-1300-000006000000}"/>
                    </a:ext>
                  </a:extLst>
                </p:cNvPr>
                <p:cNvSpPr txBox="1"/>
                <p:nvPr/>
              </p:nvSpPr>
              <p:spPr>
                <a:xfrm>
                  <a:off x="-9436" y="4557769"/>
                  <a:ext cx="696526" cy="2566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(Totals)</a:t>
                  </a:r>
                </a:p>
              </p:txBody>
            </p:sp>
            <p:sp>
              <p:nvSpPr>
                <p:cNvPr id="12" name="TextBox 4">
                  <a:extLst>
                    <a:ext uri="{FF2B5EF4-FFF2-40B4-BE49-F238E27FC236}">
                      <a16:creationId xmlns:a16="http://schemas.microsoft.com/office/drawing/2014/main" id="{00000000-0008-0000-1300-000007000000}"/>
                    </a:ext>
                  </a:extLst>
                </p:cNvPr>
                <p:cNvSpPr txBox="1"/>
                <p:nvPr/>
              </p:nvSpPr>
              <p:spPr>
                <a:xfrm>
                  <a:off x="973395" y="4557770"/>
                  <a:ext cx="619125" cy="2566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(648)</a:t>
                  </a:r>
                </a:p>
              </p:txBody>
            </p:sp>
            <p:sp>
              <p:nvSpPr>
                <p:cNvPr id="13" name="TextBox 8">
                  <a:extLst>
                    <a:ext uri="{FF2B5EF4-FFF2-40B4-BE49-F238E27FC236}">
                      <a16:creationId xmlns:a16="http://schemas.microsoft.com/office/drawing/2014/main" id="{00000000-0008-0000-1300-000008000000}"/>
                    </a:ext>
                  </a:extLst>
                </p:cNvPr>
                <p:cNvSpPr txBox="1"/>
                <p:nvPr/>
              </p:nvSpPr>
              <p:spPr>
                <a:xfrm>
                  <a:off x="1821120" y="4557770"/>
                  <a:ext cx="561421" cy="2566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(684)</a:t>
                  </a:r>
                </a:p>
              </p:txBody>
            </p:sp>
            <p:sp>
              <p:nvSpPr>
                <p:cNvPr id="14" name="TextBox 9">
                  <a:extLst>
                    <a:ext uri="{FF2B5EF4-FFF2-40B4-BE49-F238E27FC236}">
                      <a16:creationId xmlns:a16="http://schemas.microsoft.com/office/drawing/2014/main" id="{00000000-0008-0000-1300-000009000000}"/>
                    </a:ext>
                  </a:extLst>
                </p:cNvPr>
                <p:cNvSpPr txBox="1"/>
                <p:nvPr/>
              </p:nvSpPr>
              <p:spPr>
                <a:xfrm>
                  <a:off x="2661583" y="4569597"/>
                  <a:ext cx="510979" cy="2566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(660)</a:t>
                  </a:r>
                </a:p>
              </p:txBody>
            </p:sp>
            <p:sp>
              <p:nvSpPr>
                <p:cNvPr id="15" name="TextBox 10">
                  <a:extLst>
                    <a:ext uri="{FF2B5EF4-FFF2-40B4-BE49-F238E27FC236}">
                      <a16:creationId xmlns:a16="http://schemas.microsoft.com/office/drawing/2014/main" id="{00000000-0008-0000-1300-00000A000000}"/>
                    </a:ext>
                  </a:extLst>
                </p:cNvPr>
                <p:cNvSpPr txBox="1"/>
                <p:nvPr/>
              </p:nvSpPr>
              <p:spPr>
                <a:xfrm>
                  <a:off x="3535619" y="4557770"/>
                  <a:ext cx="525705" cy="2566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(639)</a:t>
                  </a:r>
                </a:p>
              </p:txBody>
            </p:sp>
            <p:sp>
              <p:nvSpPr>
                <p:cNvPr id="16" name="TextBox 11">
                  <a:extLst>
                    <a:ext uri="{FF2B5EF4-FFF2-40B4-BE49-F238E27FC236}">
                      <a16:creationId xmlns:a16="http://schemas.microsoft.com/office/drawing/2014/main" id="{00000000-0008-0000-1300-00000B000000}"/>
                    </a:ext>
                  </a:extLst>
                </p:cNvPr>
                <p:cNvSpPr txBox="1"/>
                <p:nvPr/>
              </p:nvSpPr>
              <p:spPr>
                <a:xfrm>
                  <a:off x="4357034" y="4557769"/>
                  <a:ext cx="593053" cy="2566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(522)</a:t>
                  </a:r>
                </a:p>
              </p:txBody>
            </p:sp>
            <p:sp>
              <p:nvSpPr>
                <p:cNvPr id="17" name="TextBox 12">
                  <a:extLst>
                    <a:ext uri="{FF2B5EF4-FFF2-40B4-BE49-F238E27FC236}">
                      <a16:creationId xmlns:a16="http://schemas.microsoft.com/office/drawing/2014/main" id="{00000000-0008-0000-1300-00000C000000}"/>
                    </a:ext>
                  </a:extLst>
                </p:cNvPr>
                <p:cNvSpPr txBox="1"/>
                <p:nvPr/>
              </p:nvSpPr>
              <p:spPr>
                <a:xfrm>
                  <a:off x="5229128" y="4557770"/>
                  <a:ext cx="510979" cy="2566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(597)</a:t>
                  </a:r>
                </a:p>
              </p:txBody>
            </p:sp>
            <p:sp>
              <p:nvSpPr>
                <p:cNvPr id="18" name="TextBox 13">
                  <a:extLst>
                    <a:ext uri="{FF2B5EF4-FFF2-40B4-BE49-F238E27FC236}">
                      <a16:creationId xmlns:a16="http://schemas.microsoft.com/office/drawing/2014/main" id="{00000000-0008-0000-1300-00000D000000}"/>
                    </a:ext>
                  </a:extLst>
                </p:cNvPr>
                <p:cNvSpPr txBox="1"/>
                <p:nvPr/>
              </p:nvSpPr>
              <p:spPr>
                <a:xfrm>
                  <a:off x="6117891" y="4557770"/>
                  <a:ext cx="510979" cy="2566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(481)</a:t>
                  </a:r>
                </a:p>
              </p:txBody>
            </p:sp>
          </p:grpSp>
        </p:grpSp>
      </p:grpSp>
    </p:spTree>
    <p:extLst>
      <p:ext uri="{BB962C8B-B14F-4D97-AF65-F5344CB8AC3E}">
        <p14:creationId xmlns:p14="http://schemas.microsoft.com/office/powerpoint/2010/main" val="291622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 Industrial/Practitioner Members and Supporting Organizations, FY 2013–2019*</a:t>
            </a:r>
          </a:p>
        </p:txBody>
      </p:sp>
      <p:sp>
        <p:nvSpPr>
          <p:cNvPr id="4" name="Slide Number Placeholder 3"/>
          <p:cNvSpPr>
            <a:spLocks noGrp="1"/>
          </p:cNvSpPr>
          <p:nvPr>
            <p:ph type="sldNum" sz="quarter" idx="12"/>
          </p:nvPr>
        </p:nvSpPr>
        <p:spPr/>
        <p:txBody>
          <a:bodyPr/>
          <a:lstStyle/>
          <a:p>
            <a:r>
              <a:rPr lang="en-US">
                <a:solidFill>
                  <a:prstClr val="black"/>
                </a:solidFill>
              </a:rPr>
              <a:t>18</a:t>
            </a:r>
          </a:p>
        </p:txBody>
      </p:sp>
      <p:sp>
        <p:nvSpPr>
          <p:cNvPr id="6" name="Text Box 20"/>
          <p:cNvSpPr txBox="1">
            <a:spLocks noChangeArrowheads="1"/>
          </p:cNvSpPr>
          <p:nvPr/>
        </p:nvSpPr>
        <p:spPr bwMode="auto">
          <a:xfrm>
            <a:off x="409146" y="5591175"/>
            <a:ext cx="8108516"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dirty="0"/>
              <a:t>* Does not include centers from the Earthquake Technology Sector</a:t>
            </a:r>
          </a:p>
        </p:txBody>
      </p:sp>
      <p:graphicFrame>
        <p:nvGraphicFramePr>
          <p:cNvPr id="5" name="Table 4">
            <a:extLst>
              <a:ext uri="{FF2B5EF4-FFF2-40B4-BE49-F238E27FC236}">
                <a16:creationId xmlns:a16="http://schemas.microsoft.com/office/drawing/2014/main" id="{8DA0E5E1-D692-44C5-AA43-723472506B2A}"/>
              </a:ext>
            </a:extLst>
          </p:cNvPr>
          <p:cNvGraphicFramePr>
            <a:graphicFrameLocks noGrp="1"/>
          </p:cNvGraphicFramePr>
          <p:nvPr>
            <p:extLst>
              <p:ext uri="{D42A27DB-BD31-4B8C-83A1-F6EECF244321}">
                <p14:modId xmlns:p14="http://schemas.microsoft.com/office/powerpoint/2010/main" val="4282608827"/>
              </p:ext>
            </p:extLst>
          </p:nvPr>
        </p:nvGraphicFramePr>
        <p:xfrm>
          <a:off x="571499" y="1371600"/>
          <a:ext cx="7994214" cy="4159767"/>
        </p:xfrm>
        <a:graphic>
          <a:graphicData uri="http://schemas.openxmlformats.org/drawingml/2006/table">
            <a:tbl>
              <a:tblPr/>
              <a:tblGrid>
                <a:gridCol w="2863767">
                  <a:extLst>
                    <a:ext uri="{9D8B030D-6E8A-4147-A177-3AD203B41FA5}">
                      <a16:colId xmlns:a16="http://schemas.microsoft.com/office/drawing/2014/main" val="522958783"/>
                    </a:ext>
                  </a:extLst>
                </a:gridCol>
                <a:gridCol w="735751">
                  <a:extLst>
                    <a:ext uri="{9D8B030D-6E8A-4147-A177-3AD203B41FA5}">
                      <a16:colId xmlns:a16="http://schemas.microsoft.com/office/drawing/2014/main" val="881217595"/>
                    </a:ext>
                  </a:extLst>
                </a:gridCol>
                <a:gridCol w="735751">
                  <a:extLst>
                    <a:ext uri="{9D8B030D-6E8A-4147-A177-3AD203B41FA5}">
                      <a16:colId xmlns:a16="http://schemas.microsoft.com/office/drawing/2014/main" val="1915198668"/>
                    </a:ext>
                  </a:extLst>
                </a:gridCol>
                <a:gridCol w="747069">
                  <a:extLst>
                    <a:ext uri="{9D8B030D-6E8A-4147-A177-3AD203B41FA5}">
                      <a16:colId xmlns:a16="http://schemas.microsoft.com/office/drawing/2014/main" val="2074384038"/>
                    </a:ext>
                  </a:extLst>
                </a:gridCol>
                <a:gridCol w="724431">
                  <a:extLst>
                    <a:ext uri="{9D8B030D-6E8A-4147-A177-3AD203B41FA5}">
                      <a16:colId xmlns:a16="http://schemas.microsoft.com/office/drawing/2014/main" val="2543867441"/>
                    </a:ext>
                  </a:extLst>
                </a:gridCol>
                <a:gridCol w="735751">
                  <a:extLst>
                    <a:ext uri="{9D8B030D-6E8A-4147-A177-3AD203B41FA5}">
                      <a16:colId xmlns:a16="http://schemas.microsoft.com/office/drawing/2014/main" val="1238878295"/>
                    </a:ext>
                  </a:extLst>
                </a:gridCol>
                <a:gridCol w="738581">
                  <a:extLst>
                    <a:ext uri="{9D8B030D-6E8A-4147-A177-3AD203B41FA5}">
                      <a16:colId xmlns:a16="http://schemas.microsoft.com/office/drawing/2014/main" val="4035812409"/>
                    </a:ext>
                  </a:extLst>
                </a:gridCol>
                <a:gridCol w="713113">
                  <a:extLst>
                    <a:ext uri="{9D8B030D-6E8A-4147-A177-3AD203B41FA5}">
                      <a16:colId xmlns:a16="http://schemas.microsoft.com/office/drawing/2014/main" val="2443531958"/>
                    </a:ext>
                  </a:extLst>
                </a:gridCol>
              </a:tblGrid>
              <a:tr h="641632">
                <a:tc>
                  <a:txBody>
                    <a:bodyPr/>
                    <a:lstStyle/>
                    <a:p>
                      <a:pPr algn="ctr" rtl="0" fontAlgn="ctr"/>
                      <a:r>
                        <a:rPr lang="en-US" sz="1400" b="1" i="0" u="none" strike="noStrike" dirty="0">
                          <a:solidFill>
                            <a:srgbClr val="000000"/>
                          </a:solidFill>
                          <a:effectLst/>
                          <a:latin typeface="Calibri" panose="020F0502020204030204" pitchFamily="34" charset="0"/>
                        </a:rPr>
                        <a:t> </a:t>
                      </a:r>
                    </a:p>
                  </a:txBody>
                  <a:tcPr marL="8742" marR="8742" marT="8742"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dirty="0">
                          <a:solidFill>
                            <a:srgbClr val="2E869C"/>
                          </a:solidFill>
                          <a:effectLst/>
                          <a:latin typeface="Calibri" panose="020F0502020204030204" pitchFamily="34" charset="0"/>
                        </a:rPr>
                        <a:t>FY 2013</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dirty="0">
                          <a:solidFill>
                            <a:srgbClr val="2E869C"/>
                          </a:solidFill>
                          <a:effectLst/>
                          <a:latin typeface="Calibri" panose="020F0502020204030204" pitchFamily="34" charset="0"/>
                        </a:rPr>
                        <a:t>FY 2014</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dirty="0">
                          <a:solidFill>
                            <a:srgbClr val="2E869C"/>
                          </a:solidFill>
                          <a:effectLst/>
                          <a:latin typeface="Calibri" panose="020F0502020204030204" pitchFamily="34" charset="0"/>
                        </a:rPr>
                        <a:t>FY 2015</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dirty="0">
                          <a:solidFill>
                            <a:srgbClr val="2E869C"/>
                          </a:solidFill>
                          <a:effectLst/>
                          <a:latin typeface="Calibri" panose="020F0502020204030204" pitchFamily="34" charset="0"/>
                        </a:rPr>
                        <a:t>FY 2016</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dirty="0">
                          <a:solidFill>
                            <a:srgbClr val="2E869C"/>
                          </a:solidFill>
                          <a:effectLst/>
                          <a:latin typeface="Calibri" panose="020F0502020204030204" pitchFamily="34" charset="0"/>
                        </a:rPr>
                        <a:t>FY 2017</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a:solidFill>
                            <a:srgbClr val="2E869C"/>
                          </a:solidFill>
                          <a:effectLst/>
                          <a:latin typeface="Calibri" panose="020F0502020204030204" pitchFamily="34" charset="0"/>
                        </a:rPr>
                        <a:t>FY 2018</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400" b="1" i="0" u="none" strike="noStrike">
                          <a:solidFill>
                            <a:srgbClr val="2E869C"/>
                          </a:solidFill>
                          <a:effectLst/>
                          <a:latin typeface="Calibri" panose="020F0502020204030204" pitchFamily="34" charset="0"/>
                        </a:rPr>
                        <a:t>FY 2019</a:t>
                      </a:r>
                    </a:p>
                  </a:txBody>
                  <a:tcPr marL="8742" marR="8742" marT="8742"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851334344"/>
                  </a:ext>
                </a:extLst>
              </a:tr>
              <a:tr h="379146">
                <a:tc gridSpan="8">
                  <a:txBody>
                    <a:bodyPr/>
                    <a:lstStyle/>
                    <a:p>
                      <a:pPr algn="l" rtl="0" fontAlgn="ctr"/>
                      <a:r>
                        <a:rPr lang="en-US" sz="1400" b="1" i="1" u="none" strike="noStrike" dirty="0">
                          <a:solidFill>
                            <a:srgbClr val="2E869C"/>
                          </a:solidFill>
                          <a:effectLst/>
                          <a:latin typeface="Calibri" panose="020F0502020204030204" pitchFamily="34" charset="0"/>
                        </a:rPr>
                        <a:t>  Organization Type</a:t>
                      </a:r>
                    </a:p>
                  </a:txBody>
                  <a:tcPr marL="8742" marR="8742" marT="8742"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151374"/>
                  </a:ext>
                </a:extLst>
              </a:tr>
              <a:tr h="369424">
                <a:tc>
                  <a:txBody>
                    <a:bodyPr/>
                    <a:lstStyle/>
                    <a:p>
                      <a:pPr algn="l" rtl="0" fontAlgn="ctr"/>
                      <a:r>
                        <a:rPr lang="en-US" sz="1400" b="0" i="0" u="none" strike="noStrike">
                          <a:solidFill>
                            <a:srgbClr val="000000"/>
                          </a:solidFill>
                          <a:effectLst/>
                          <a:latin typeface="Calibri" panose="020F0502020204030204" pitchFamily="34" charset="0"/>
                        </a:rPr>
                        <a:t>Contributing Organizations</a:t>
                      </a:r>
                    </a:p>
                  </a:txBody>
                  <a:tcPr marL="157365" marR="8742" marT="8742"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50</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85</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72</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93</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97</a:t>
                      </a:r>
                    </a:p>
                  </a:txBody>
                  <a:tcPr marL="8742" marR="8742" marT="8742"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51725914"/>
                  </a:ext>
                </a:extLst>
              </a:tr>
              <a:tr h="379146">
                <a:tc>
                  <a:txBody>
                    <a:bodyPr/>
                    <a:lstStyle/>
                    <a:p>
                      <a:pPr algn="l" rtl="0" fontAlgn="ctr"/>
                      <a:r>
                        <a:rPr lang="en-US" sz="1400" b="0" i="0" u="none" strike="noStrike">
                          <a:solidFill>
                            <a:srgbClr val="000000"/>
                          </a:solidFill>
                          <a:effectLst/>
                          <a:latin typeface="Calibri" panose="020F0502020204030204" pitchFamily="34" charset="0"/>
                        </a:rPr>
                        <a:t>Funders of Associated Projects</a:t>
                      </a:r>
                    </a:p>
                  </a:txBody>
                  <a:tcPr marL="157365" marR="8742" marT="8742"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224</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218</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171</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144</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157</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108</a:t>
                      </a:r>
                    </a:p>
                  </a:txBody>
                  <a:tcPr marL="8742" marR="8742" marT="8742"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14507325"/>
                  </a:ext>
                </a:extLst>
              </a:tr>
              <a:tr h="359702">
                <a:tc>
                  <a:txBody>
                    <a:bodyPr/>
                    <a:lstStyle/>
                    <a:p>
                      <a:pPr algn="l" rtl="0" fontAlgn="ctr"/>
                      <a:r>
                        <a:rPr lang="en-US" sz="1400" b="0" i="0" u="none" strike="noStrike">
                          <a:solidFill>
                            <a:srgbClr val="000000"/>
                          </a:solidFill>
                          <a:effectLst/>
                          <a:latin typeface="Calibri" panose="020F0502020204030204" pitchFamily="34" charset="0"/>
                        </a:rPr>
                        <a:t>Funders of Sponsored Projects</a:t>
                      </a:r>
                    </a:p>
                  </a:txBody>
                  <a:tcPr marL="157365" marR="8742" marT="8742"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28</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8742" marR="8742" marT="8742"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22109838"/>
                  </a:ext>
                </a:extLst>
              </a:tr>
              <a:tr h="456361">
                <a:tc>
                  <a:txBody>
                    <a:bodyPr/>
                    <a:lstStyle/>
                    <a:p>
                      <a:pPr algn="l" rtl="0" fontAlgn="ctr"/>
                      <a:r>
                        <a:rPr lang="en-US" sz="1400" b="0" i="0" u="none" strike="noStrike">
                          <a:solidFill>
                            <a:srgbClr val="000000"/>
                          </a:solidFill>
                          <a:effectLst/>
                          <a:latin typeface="Calibri" panose="020F0502020204030204" pitchFamily="34" charset="0"/>
                        </a:rPr>
                        <a:t>Foreign Industrial/Practitioner Members</a:t>
                      </a:r>
                    </a:p>
                  </a:txBody>
                  <a:tcPr marL="157365" marR="8742" marT="8742"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81</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45</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45</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8742" marR="8742" marT="8742"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43039759"/>
                  </a:ext>
                </a:extLst>
              </a:tr>
              <a:tr h="359702">
                <a:tc>
                  <a:txBody>
                    <a:bodyPr/>
                    <a:lstStyle/>
                    <a:p>
                      <a:pPr algn="l" rtl="0" fontAlgn="ctr"/>
                      <a:r>
                        <a:rPr lang="en-US" sz="1400" b="0" i="0" u="none" strike="noStrike">
                          <a:solidFill>
                            <a:srgbClr val="000000"/>
                          </a:solidFill>
                          <a:effectLst/>
                          <a:latin typeface="Calibri" panose="020F0502020204030204" pitchFamily="34" charset="0"/>
                        </a:rPr>
                        <a:t>U.S. Industrial/Practitioner Members</a:t>
                      </a:r>
                    </a:p>
                  </a:txBody>
                  <a:tcPr marL="157365" marR="8742" marT="8742"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305</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345</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333</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301</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274</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234</a:t>
                      </a:r>
                    </a:p>
                  </a:txBody>
                  <a:tcPr marL="8742" marR="8742" marT="8742"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783102842"/>
                  </a:ext>
                </a:extLst>
              </a:tr>
              <a:tr h="388869">
                <a:tc>
                  <a:txBody>
                    <a:bodyPr/>
                    <a:lstStyle/>
                    <a:p>
                      <a:pPr algn="l" rtl="0" fontAlgn="ctr"/>
                      <a:r>
                        <a:rPr lang="en-US" sz="1400" b="1" i="1" u="none" strike="noStrike">
                          <a:solidFill>
                            <a:srgbClr val="2E869C"/>
                          </a:solidFill>
                          <a:effectLst/>
                          <a:latin typeface="Calibri" panose="020F0502020204030204" pitchFamily="34" charset="0"/>
                        </a:rPr>
                        <a:t> Total Number of Organizations</a:t>
                      </a:r>
                    </a:p>
                  </a:txBody>
                  <a:tcPr marL="8742" marR="8742" marT="8742"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648</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684</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660</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639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522</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597</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dirty="0">
                          <a:solidFill>
                            <a:srgbClr val="2E869C"/>
                          </a:solidFill>
                          <a:effectLst/>
                          <a:latin typeface="Calibri" panose="020F0502020204030204" pitchFamily="34" charset="0"/>
                        </a:rPr>
                        <a:t>481</a:t>
                      </a:r>
                    </a:p>
                  </a:txBody>
                  <a:tcPr marL="8742" marR="8742" marT="8742"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extLst>
                  <a:ext uri="{0D108BD9-81ED-4DB2-BD59-A6C34878D82A}">
                    <a16:rowId xmlns:a16="http://schemas.microsoft.com/office/drawing/2014/main" val="2048315972"/>
                  </a:ext>
                </a:extLst>
              </a:tr>
              <a:tr h="369424">
                <a:tc>
                  <a:txBody>
                    <a:bodyPr/>
                    <a:lstStyle/>
                    <a:p>
                      <a:pPr algn="l" rtl="0" fontAlgn="ctr"/>
                      <a:r>
                        <a:rPr lang="en-US" sz="1400" b="1" i="1" u="none" strike="noStrike">
                          <a:solidFill>
                            <a:srgbClr val="2E869C"/>
                          </a:solidFill>
                          <a:effectLst/>
                          <a:latin typeface="Calibri" panose="020F0502020204030204" pitchFamily="34" charset="0"/>
                        </a:rPr>
                        <a:t> Total Number of Centers</a:t>
                      </a:r>
                    </a:p>
                  </a:txBody>
                  <a:tcPr marL="8742" marR="8742" marT="8742"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20</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20</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17</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19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16</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19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dirty="0">
                          <a:solidFill>
                            <a:srgbClr val="2E869C"/>
                          </a:solidFill>
                          <a:effectLst/>
                          <a:latin typeface="Calibri" panose="020F0502020204030204" pitchFamily="34" charset="0"/>
                        </a:rPr>
                        <a:t>19</a:t>
                      </a:r>
                    </a:p>
                  </a:txBody>
                  <a:tcPr marL="8742" marR="8742" marT="8742"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extLst>
                  <a:ext uri="{0D108BD9-81ED-4DB2-BD59-A6C34878D82A}">
                    <a16:rowId xmlns:a16="http://schemas.microsoft.com/office/drawing/2014/main" val="909049182"/>
                  </a:ext>
                </a:extLst>
              </a:tr>
              <a:tr h="456361">
                <a:tc>
                  <a:txBody>
                    <a:bodyPr/>
                    <a:lstStyle/>
                    <a:p>
                      <a:pPr algn="l" rtl="0" fontAlgn="ctr"/>
                      <a:r>
                        <a:rPr lang="en-US" sz="1400" b="1" i="1" u="none" strike="noStrike">
                          <a:solidFill>
                            <a:srgbClr val="2E869C"/>
                          </a:solidFill>
                          <a:effectLst/>
                          <a:latin typeface="Calibri" panose="020F0502020204030204" pitchFamily="34" charset="0"/>
                        </a:rPr>
                        <a:t> Average Number of Organizations per Center</a:t>
                      </a:r>
                    </a:p>
                  </a:txBody>
                  <a:tcPr marL="8742" marR="8742" marT="8742"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32</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34</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39</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34</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33</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31</a:t>
                      </a:r>
                    </a:p>
                  </a:txBody>
                  <a:tcPr marL="8742" marR="8742" marT="8742"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dirty="0">
                          <a:solidFill>
                            <a:srgbClr val="2E869C"/>
                          </a:solidFill>
                          <a:effectLst/>
                          <a:latin typeface="Calibri" panose="020F0502020204030204" pitchFamily="34" charset="0"/>
                        </a:rPr>
                        <a:t>25</a:t>
                      </a:r>
                    </a:p>
                  </a:txBody>
                  <a:tcPr marL="8742" marR="8742" marT="8742"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extLst>
                  <a:ext uri="{0D108BD9-81ED-4DB2-BD59-A6C34878D82A}">
                    <a16:rowId xmlns:a16="http://schemas.microsoft.com/office/drawing/2014/main" val="4144058751"/>
                  </a:ext>
                </a:extLst>
              </a:tr>
            </a:tbl>
          </a:graphicData>
        </a:graphic>
      </p:graphicFrame>
    </p:spTree>
    <p:extLst>
      <p:ext uri="{BB962C8B-B14F-4D97-AF65-F5344CB8AC3E}">
        <p14:creationId xmlns:p14="http://schemas.microsoft.com/office/powerpoint/2010/main" val="245578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Industrial/Practitioner Member Support by Year, FY 2013–2019*</a:t>
            </a:r>
          </a:p>
        </p:txBody>
      </p:sp>
      <p:sp>
        <p:nvSpPr>
          <p:cNvPr id="4" name="Slide Number Placeholder 3"/>
          <p:cNvSpPr>
            <a:spLocks noGrp="1"/>
          </p:cNvSpPr>
          <p:nvPr>
            <p:ph type="sldNum" sz="quarter" idx="12"/>
          </p:nvPr>
        </p:nvSpPr>
        <p:spPr/>
        <p:txBody>
          <a:bodyPr/>
          <a:lstStyle/>
          <a:p>
            <a:r>
              <a:rPr lang="en-US">
                <a:solidFill>
                  <a:prstClr val="black"/>
                </a:solidFill>
              </a:rPr>
              <a:t>19</a:t>
            </a:r>
          </a:p>
        </p:txBody>
      </p:sp>
      <p:sp>
        <p:nvSpPr>
          <p:cNvPr id="6" name="Text Box 20"/>
          <p:cNvSpPr txBox="1">
            <a:spLocks noChangeArrowheads="1"/>
          </p:cNvSpPr>
          <p:nvPr/>
        </p:nvSpPr>
        <p:spPr bwMode="auto">
          <a:xfrm>
            <a:off x="409145" y="5219700"/>
            <a:ext cx="8734855" cy="1165227"/>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spcBef>
                <a:spcPct val="50000"/>
              </a:spcBef>
            </a:pPr>
            <a:r>
              <a:rPr lang="en-US" sz="1200" b="0" i="1" dirty="0"/>
              <a:t>* </a:t>
            </a:r>
            <a:r>
              <a:rPr lang="en-US" sz="1200" i="1" kern="0" dirty="0">
                <a:solidFill>
                  <a:sysClr val="windowText" lastClr="000000"/>
                </a:solidFill>
                <a:latin typeface="Calibri" panose="020F0502020204030204" pitchFamily="34" charset="0"/>
                <a:cs typeface="Calibri" panose="020F0502020204030204" pitchFamily="34" charset="0"/>
              </a:rPr>
              <a:t>Does not include centers from the Earthquake Technology Sector</a:t>
            </a:r>
          </a:p>
          <a:p>
            <a:pPr lvl="0">
              <a:spcBef>
                <a:spcPct val="50000"/>
              </a:spcBef>
            </a:pPr>
            <a:r>
              <a:rPr lang="en-US" sz="1200" i="1" kern="0" dirty="0">
                <a:solidFill>
                  <a:sysClr val="windowText" lastClr="000000"/>
                </a:solidFill>
                <a:latin typeface="Calibri" panose="020F0502020204030204" pitchFamily="34" charset="0"/>
                <a:cs typeface="Calibri" panose="020F0502020204030204" pitchFamily="34" charset="0"/>
              </a:rPr>
              <a:t>** Support received by the end of the current reporting year. Includes data for centers that have entered partial data during a no-cost extension (NCE)</a:t>
            </a:r>
          </a:p>
          <a:p>
            <a:pPr lvl="0">
              <a:spcBef>
                <a:spcPct val="50000"/>
              </a:spcBef>
            </a:pPr>
            <a:r>
              <a:rPr lang="en-US" sz="1200" i="1" kern="0" dirty="0">
                <a:solidFill>
                  <a:sysClr val="windowText" lastClr="000000"/>
                </a:solidFill>
                <a:latin typeface="Calibri" panose="020F0502020204030204" pitchFamily="34" charset="0"/>
                <a:cs typeface="Calibri" panose="020F0502020204030204" pitchFamily="34" charset="0"/>
              </a:rPr>
              <a:t>*** Data for this row are from the In-Kind Support reported in the Organizations section</a:t>
            </a:r>
            <a:endParaRPr lang="en-US" sz="1200" b="0" i="1" dirty="0">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B497EE67-EE73-4B9B-BD6D-5399B6276DB5}"/>
              </a:ext>
            </a:extLst>
          </p:cNvPr>
          <p:cNvGraphicFramePr>
            <a:graphicFrameLocks noGrp="1"/>
          </p:cNvGraphicFramePr>
          <p:nvPr>
            <p:extLst>
              <p:ext uri="{D42A27DB-BD31-4B8C-83A1-F6EECF244321}">
                <p14:modId xmlns:p14="http://schemas.microsoft.com/office/powerpoint/2010/main" val="1953541764"/>
              </p:ext>
            </p:extLst>
          </p:nvPr>
        </p:nvGraphicFramePr>
        <p:xfrm>
          <a:off x="409145" y="1190626"/>
          <a:ext cx="8277652" cy="4033605"/>
        </p:xfrm>
        <a:graphic>
          <a:graphicData uri="http://schemas.openxmlformats.org/drawingml/2006/table">
            <a:tbl>
              <a:tblPr/>
              <a:tblGrid>
                <a:gridCol w="2008550">
                  <a:extLst>
                    <a:ext uri="{9D8B030D-6E8A-4147-A177-3AD203B41FA5}">
                      <a16:colId xmlns:a16="http://schemas.microsoft.com/office/drawing/2014/main" val="3665312690"/>
                    </a:ext>
                  </a:extLst>
                </a:gridCol>
                <a:gridCol w="895586">
                  <a:extLst>
                    <a:ext uri="{9D8B030D-6E8A-4147-A177-3AD203B41FA5}">
                      <a16:colId xmlns:a16="http://schemas.microsoft.com/office/drawing/2014/main" val="3825291259"/>
                    </a:ext>
                  </a:extLst>
                </a:gridCol>
                <a:gridCol w="895586">
                  <a:extLst>
                    <a:ext uri="{9D8B030D-6E8A-4147-A177-3AD203B41FA5}">
                      <a16:colId xmlns:a16="http://schemas.microsoft.com/office/drawing/2014/main" val="916570657"/>
                    </a:ext>
                  </a:extLst>
                </a:gridCol>
                <a:gridCol w="895586">
                  <a:extLst>
                    <a:ext uri="{9D8B030D-6E8A-4147-A177-3AD203B41FA5}">
                      <a16:colId xmlns:a16="http://schemas.microsoft.com/office/drawing/2014/main" val="3807357571"/>
                    </a:ext>
                  </a:extLst>
                </a:gridCol>
                <a:gridCol w="895586">
                  <a:extLst>
                    <a:ext uri="{9D8B030D-6E8A-4147-A177-3AD203B41FA5}">
                      <a16:colId xmlns:a16="http://schemas.microsoft.com/office/drawing/2014/main" val="2190965691"/>
                    </a:ext>
                  </a:extLst>
                </a:gridCol>
                <a:gridCol w="895586">
                  <a:extLst>
                    <a:ext uri="{9D8B030D-6E8A-4147-A177-3AD203B41FA5}">
                      <a16:colId xmlns:a16="http://schemas.microsoft.com/office/drawing/2014/main" val="726399876"/>
                    </a:ext>
                  </a:extLst>
                </a:gridCol>
                <a:gridCol w="895586">
                  <a:extLst>
                    <a:ext uri="{9D8B030D-6E8A-4147-A177-3AD203B41FA5}">
                      <a16:colId xmlns:a16="http://schemas.microsoft.com/office/drawing/2014/main" val="1114345611"/>
                    </a:ext>
                  </a:extLst>
                </a:gridCol>
                <a:gridCol w="895586">
                  <a:extLst>
                    <a:ext uri="{9D8B030D-6E8A-4147-A177-3AD203B41FA5}">
                      <a16:colId xmlns:a16="http://schemas.microsoft.com/office/drawing/2014/main" val="3695685001"/>
                    </a:ext>
                  </a:extLst>
                </a:gridCol>
              </a:tblGrid>
              <a:tr h="638916">
                <a:tc>
                  <a:txBody>
                    <a:bodyPr/>
                    <a:lstStyle/>
                    <a:p>
                      <a:pPr algn="ctr" rtl="0" fontAlgn="ctr"/>
                      <a:r>
                        <a:rPr lang="en-US" sz="1300" b="1" i="0" u="none" strike="noStrike" dirty="0">
                          <a:solidFill>
                            <a:srgbClr val="000000"/>
                          </a:solidFill>
                          <a:effectLst/>
                          <a:latin typeface="Calibri" panose="020F0502020204030204" pitchFamily="34" charset="0"/>
                        </a:rPr>
                        <a:t> </a:t>
                      </a:r>
                    </a:p>
                  </a:txBody>
                  <a:tcPr marL="8669" marR="8669" marT="8669"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300" b="1" i="0" u="none" strike="noStrike" dirty="0">
                          <a:solidFill>
                            <a:srgbClr val="2E869C"/>
                          </a:solidFill>
                          <a:effectLst/>
                          <a:latin typeface="Calibri" panose="020F0502020204030204" pitchFamily="34" charset="0"/>
                        </a:rPr>
                        <a:t>FY 2013</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300" b="1" i="0" u="none" strike="noStrike" dirty="0">
                          <a:solidFill>
                            <a:srgbClr val="2E869C"/>
                          </a:solidFill>
                          <a:effectLst/>
                          <a:latin typeface="Calibri" panose="020F0502020204030204" pitchFamily="34" charset="0"/>
                        </a:rPr>
                        <a:t>FY 2014</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300" b="1" i="0" u="none" strike="noStrike" dirty="0">
                          <a:solidFill>
                            <a:srgbClr val="2E869C"/>
                          </a:solidFill>
                          <a:effectLst/>
                          <a:latin typeface="Calibri" panose="020F0502020204030204" pitchFamily="34" charset="0"/>
                        </a:rPr>
                        <a:t>FY 2015</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300" b="1" i="0" u="none" strike="noStrike" dirty="0">
                          <a:solidFill>
                            <a:srgbClr val="2E869C"/>
                          </a:solidFill>
                          <a:effectLst/>
                          <a:latin typeface="Calibri" panose="020F0502020204030204" pitchFamily="34" charset="0"/>
                        </a:rPr>
                        <a:t>FY 2016</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300" b="1" i="0" u="none" strike="noStrike" dirty="0">
                          <a:solidFill>
                            <a:srgbClr val="2E869C"/>
                          </a:solidFill>
                          <a:effectLst/>
                          <a:latin typeface="Calibri" panose="020F0502020204030204" pitchFamily="34" charset="0"/>
                        </a:rPr>
                        <a:t>FY 2017</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300" b="1" i="0" u="none" strike="noStrike">
                          <a:solidFill>
                            <a:srgbClr val="2E869C"/>
                          </a:solidFill>
                          <a:effectLst/>
                          <a:latin typeface="Calibri" panose="020F0502020204030204" pitchFamily="34" charset="0"/>
                        </a:rPr>
                        <a:t>FY 2018</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rtl="0" fontAlgn="ctr"/>
                      <a:r>
                        <a:rPr lang="en-US" sz="1300" b="1" i="0" u="none" strike="noStrike">
                          <a:solidFill>
                            <a:srgbClr val="2E869C"/>
                          </a:solidFill>
                          <a:effectLst/>
                          <a:latin typeface="Calibri" panose="020F0502020204030204" pitchFamily="34" charset="0"/>
                        </a:rPr>
                        <a:t>FY 2019**</a:t>
                      </a:r>
                    </a:p>
                  </a:txBody>
                  <a:tcPr marL="8669" marR="8669" marT="8669"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990347517"/>
                  </a:ext>
                </a:extLst>
              </a:tr>
              <a:tr h="362369">
                <a:tc gridSpan="8">
                  <a:txBody>
                    <a:bodyPr/>
                    <a:lstStyle/>
                    <a:p>
                      <a:pPr algn="l" rtl="0" fontAlgn="ctr"/>
                      <a:r>
                        <a:rPr lang="en-US" sz="1300" b="1" i="1" u="none" strike="noStrike" dirty="0">
                          <a:solidFill>
                            <a:srgbClr val="2E869C"/>
                          </a:solidFill>
                          <a:effectLst/>
                          <a:latin typeface="Calibri" panose="020F0502020204030204" pitchFamily="34" charset="0"/>
                        </a:rPr>
                        <a:t>  Type of Support</a:t>
                      </a:r>
                    </a:p>
                  </a:txBody>
                  <a:tcPr marL="8669" marR="8669" marT="8669"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4415463"/>
                  </a:ext>
                </a:extLst>
              </a:tr>
              <a:tr h="543556">
                <a:tc>
                  <a:txBody>
                    <a:bodyPr/>
                    <a:lstStyle/>
                    <a:p>
                      <a:pPr algn="l" rtl="0" fontAlgn="ctr"/>
                      <a:r>
                        <a:rPr lang="en-US" sz="1300" b="0" i="0" u="none" strike="noStrike">
                          <a:solidFill>
                            <a:srgbClr val="000000"/>
                          </a:solidFill>
                          <a:effectLst/>
                          <a:latin typeface="Calibri" panose="020F0502020204030204" pitchFamily="34" charset="0"/>
                        </a:rPr>
                        <a:t>Total Membership Fees</a:t>
                      </a:r>
                    </a:p>
                  </a:txBody>
                  <a:tcPr marL="156039" marR="8669" marT="8669"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$4,942,433</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$4,747,675</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$4,309,666</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$3,132,772</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$3,786,620</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$4,105,519</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$3,655,295</a:t>
                      </a:r>
                    </a:p>
                  </a:txBody>
                  <a:tcPr marL="8669" marR="8669" marT="8669"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6482640"/>
                  </a:ext>
                </a:extLst>
              </a:tr>
              <a:tr h="610234">
                <a:tc>
                  <a:txBody>
                    <a:bodyPr/>
                    <a:lstStyle/>
                    <a:p>
                      <a:pPr algn="l" rtl="0" fontAlgn="ctr"/>
                      <a:r>
                        <a:rPr lang="en-US" sz="1300" b="0" i="0" u="none" strike="noStrike">
                          <a:solidFill>
                            <a:srgbClr val="000000"/>
                          </a:solidFill>
                          <a:effectLst/>
                          <a:latin typeface="Calibri" panose="020F0502020204030204" pitchFamily="34" charset="0"/>
                        </a:rPr>
                        <a:t>Member-Sponsored Projects</a:t>
                      </a:r>
                      <a:br>
                        <a:rPr lang="en-US" sz="1300" b="0" i="0" u="none" strike="noStrike">
                          <a:solidFill>
                            <a:srgbClr val="000000"/>
                          </a:solidFill>
                          <a:effectLst/>
                          <a:latin typeface="Calibri" panose="020F0502020204030204" pitchFamily="34" charset="0"/>
                        </a:rPr>
                      </a:br>
                      <a:r>
                        <a:rPr lang="en-US" sz="1300" b="0" i="0" u="none" strike="noStrike">
                          <a:solidFill>
                            <a:srgbClr val="000000"/>
                          </a:solidFill>
                          <a:effectLst/>
                          <a:latin typeface="Calibri" panose="020F0502020204030204" pitchFamily="34" charset="0"/>
                        </a:rPr>
                        <a:t> Total Dollar Amount</a:t>
                      </a:r>
                    </a:p>
                  </a:txBody>
                  <a:tcPr marL="156039" marR="8669" marT="8669"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$311,757</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$285,000</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$182,000</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$735,122</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$1,440,493</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$1,344,913</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$790,527</a:t>
                      </a:r>
                    </a:p>
                  </a:txBody>
                  <a:tcPr marL="8669" marR="8669" marT="8669"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95200920"/>
                  </a:ext>
                </a:extLst>
              </a:tr>
              <a:tr h="610234">
                <a:tc>
                  <a:txBody>
                    <a:bodyPr/>
                    <a:lstStyle/>
                    <a:p>
                      <a:pPr algn="l" rtl="0" fontAlgn="ctr"/>
                      <a:r>
                        <a:rPr lang="en-US" sz="1300" b="0" i="0" u="none" strike="noStrike">
                          <a:solidFill>
                            <a:srgbClr val="000000"/>
                          </a:solidFill>
                          <a:effectLst/>
                          <a:latin typeface="Calibri" panose="020F0502020204030204" pitchFamily="34" charset="0"/>
                        </a:rPr>
                        <a:t>Member-Associated Projects</a:t>
                      </a:r>
                      <a:br>
                        <a:rPr lang="en-US" sz="1300" b="0" i="0" u="none" strike="noStrike">
                          <a:solidFill>
                            <a:srgbClr val="000000"/>
                          </a:solidFill>
                          <a:effectLst/>
                          <a:latin typeface="Calibri" panose="020F0502020204030204" pitchFamily="34" charset="0"/>
                        </a:rPr>
                      </a:br>
                      <a:r>
                        <a:rPr lang="en-US" sz="1300" b="0" i="0" u="none" strike="noStrike">
                          <a:solidFill>
                            <a:srgbClr val="000000"/>
                          </a:solidFill>
                          <a:effectLst/>
                          <a:latin typeface="Calibri" panose="020F0502020204030204" pitchFamily="34" charset="0"/>
                        </a:rPr>
                        <a:t> Total Dollar Amount</a:t>
                      </a:r>
                    </a:p>
                  </a:txBody>
                  <a:tcPr marL="156039" marR="8669" marT="8669"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$8,239,885</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$4,508,750</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$8,308,585</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$3,001,718</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$2,772,841</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$2,690,570</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$1,787,067</a:t>
                      </a:r>
                    </a:p>
                  </a:txBody>
                  <a:tcPr marL="8669" marR="8669" marT="8669"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52097842"/>
                  </a:ext>
                </a:extLst>
              </a:tr>
              <a:tr h="543556">
                <a:tc>
                  <a:txBody>
                    <a:bodyPr/>
                    <a:lstStyle/>
                    <a:p>
                      <a:pPr algn="l" rtl="0" fontAlgn="ctr"/>
                      <a:r>
                        <a:rPr lang="en-US" sz="1300" b="0" i="0" u="none" strike="noStrike">
                          <a:solidFill>
                            <a:srgbClr val="000000"/>
                          </a:solidFill>
                          <a:effectLst/>
                          <a:latin typeface="Calibri" panose="020F0502020204030204" pitchFamily="34" charset="0"/>
                        </a:rPr>
                        <a:t>Member In-Kind</a:t>
                      </a:r>
                      <a:br>
                        <a:rPr lang="en-US" sz="1300" b="0" i="0" u="none" strike="noStrike">
                          <a:solidFill>
                            <a:srgbClr val="000000"/>
                          </a:solidFill>
                          <a:effectLst/>
                          <a:latin typeface="Calibri" panose="020F0502020204030204" pitchFamily="34" charset="0"/>
                        </a:rPr>
                      </a:br>
                      <a:r>
                        <a:rPr lang="en-US" sz="1300" b="0" i="0" u="none" strike="noStrike">
                          <a:solidFill>
                            <a:srgbClr val="000000"/>
                          </a:solidFill>
                          <a:effectLst/>
                          <a:latin typeface="Calibri" panose="020F0502020204030204" pitchFamily="34" charset="0"/>
                        </a:rPr>
                        <a:t> Total Dollar Amount***</a:t>
                      </a:r>
                    </a:p>
                  </a:txBody>
                  <a:tcPr marL="156039" marR="8669" marT="8669"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$3,284,191</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$2,685,819</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$2,954,553</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$1,560,677</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$2,384,789</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$1,914,975</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dirty="0">
                          <a:solidFill>
                            <a:srgbClr val="000000"/>
                          </a:solidFill>
                          <a:effectLst/>
                          <a:latin typeface="Calibri" panose="020F0502020204030204" pitchFamily="34" charset="0"/>
                        </a:rPr>
                        <a:t>$1,357,824</a:t>
                      </a:r>
                    </a:p>
                  </a:txBody>
                  <a:tcPr marL="8669" marR="8669" marT="8669"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extLst>
                  <a:ext uri="{0D108BD9-81ED-4DB2-BD59-A6C34878D82A}">
                    <a16:rowId xmlns:a16="http://schemas.microsoft.com/office/drawing/2014/main" val="3711948537"/>
                  </a:ext>
                </a:extLst>
              </a:tr>
              <a:tr h="724740">
                <a:tc>
                  <a:txBody>
                    <a:bodyPr/>
                    <a:lstStyle/>
                    <a:p>
                      <a:pPr algn="l" rtl="0" fontAlgn="ctr"/>
                      <a:r>
                        <a:rPr lang="en-US" sz="1300" b="1" i="1" u="none" strike="noStrike">
                          <a:solidFill>
                            <a:srgbClr val="2E869C"/>
                          </a:solidFill>
                          <a:effectLst/>
                          <a:latin typeface="Calibri" panose="020F0502020204030204" pitchFamily="34" charset="0"/>
                        </a:rPr>
                        <a:t>Total Dollar Amount, Industrial/Practitioner Member Support to Center</a:t>
                      </a:r>
                    </a:p>
                  </a:txBody>
                  <a:tcPr marL="8669" marR="8669" marT="8669"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latin typeface="Calibri" panose="020F0502020204030204" pitchFamily="34" charset="0"/>
                        </a:rPr>
                        <a:t>$16,778,266</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latin typeface="Calibri" panose="020F0502020204030204" pitchFamily="34" charset="0"/>
                        </a:rPr>
                        <a:t>$12,227,244</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latin typeface="Calibri" panose="020F0502020204030204" pitchFamily="34" charset="0"/>
                        </a:rPr>
                        <a:t>$15,754,804</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latin typeface="Calibri" panose="020F0502020204030204" pitchFamily="34" charset="0"/>
                        </a:rPr>
                        <a:t>$8,430,289</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latin typeface="Calibri" panose="020F0502020204030204" pitchFamily="34" charset="0"/>
                        </a:rPr>
                        <a:t>$10,384,743</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latin typeface="Calibri" panose="020F0502020204030204" pitchFamily="34" charset="0"/>
                        </a:rPr>
                        <a:t>$10,055,977</a:t>
                      </a:r>
                    </a:p>
                  </a:txBody>
                  <a:tcPr marL="8669" marR="8669" marT="8669"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dirty="0">
                          <a:solidFill>
                            <a:srgbClr val="2E869C"/>
                          </a:solidFill>
                          <a:effectLst/>
                          <a:latin typeface="Calibri" panose="020F0502020204030204" pitchFamily="34" charset="0"/>
                        </a:rPr>
                        <a:t>$7,590,713</a:t>
                      </a:r>
                    </a:p>
                  </a:txBody>
                  <a:tcPr marL="8669" marR="8669" marT="8669"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a:noFill/>
                    </a:lnB>
                    <a:solidFill>
                      <a:srgbClr val="D5E8DF"/>
                    </a:solidFill>
                  </a:tcPr>
                </a:tc>
                <a:extLst>
                  <a:ext uri="{0D108BD9-81ED-4DB2-BD59-A6C34878D82A}">
                    <a16:rowId xmlns:a16="http://schemas.microsoft.com/office/drawing/2014/main" val="3783557136"/>
                  </a:ext>
                </a:extLst>
              </a:tr>
            </a:tbl>
          </a:graphicData>
        </a:graphic>
      </p:graphicFrame>
    </p:spTree>
    <p:extLst>
      <p:ext uri="{BB962C8B-B14F-4D97-AF65-F5344CB8AC3E}">
        <p14:creationId xmlns:p14="http://schemas.microsoft.com/office/powerpoint/2010/main" val="97910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Industrial/Practitioner</a:t>
            </a:r>
            <a:r>
              <a:rPr lang="en-US" dirty="0">
                <a:solidFill>
                  <a:srgbClr val="FF0000"/>
                </a:solidFill>
              </a:rPr>
              <a:t> </a:t>
            </a:r>
            <a:r>
              <a:rPr lang="en-US" dirty="0"/>
              <a:t>Member Support by Year, FY 2013–2019*</a:t>
            </a:r>
          </a:p>
        </p:txBody>
      </p:sp>
      <p:sp>
        <p:nvSpPr>
          <p:cNvPr id="4" name="Slide Number Placeholder 3"/>
          <p:cNvSpPr>
            <a:spLocks noGrp="1"/>
          </p:cNvSpPr>
          <p:nvPr>
            <p:ph type="sldNum" sz="quarter" idx="12"/>
          </p:nvPr>
        </p:nvSpPr>
        <p:spPr/>
        <p:txBody>
          <a:bodyPr/>
          <a:lstStyle/>
          <a:p>
            <a:r>
              <a:rPr lang="en-US">
                <a:solidFill>
                  <a:prstClr val="black"/>
                </a:solidFill>
              </a:rPr>
              <a:t>20</a:t>
            </a:r>
          </a:p>
        </p:txBody>
      </p:sp>
      <p:sp>
        <p:nvSpPr>
          <p:cNvPr id="6" name="Text Box 20"/>
          <p:cNvSpPr txBox="1">
            <a:spLocks noChangeArrowheads="1"/>
          </p:cNvSpPr>
          <p:nvPr/>
        </p:nvSpPr>
        <p:spPr bwMode="auto">
          <a:xfrm>
            <a:off x="199487" y="5712806"/>
            <a:ext cx="9169879" cy="1145194"/>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Does not include centers from the Earthquake Technology Sector</a:t>
            </a:r>
          </a:p>
          <a:p>
            <a:pPr>
              <a:spcBef>
                <a:spcPct val="50000"/>
              </a:spcBef>
            </a:pPr>
            <a:r>
              <a:rPr lang="en-US" sz="1200" b="0" i="1" dirty="0">
                <a:latin typeface="Calibri" panose="020F0502020204030204" pitchFamily="34" charset="0"/>
                <a:cs typeface="Calibri" panose="020F0502020204030204" pitchFamily="34" charset="0"/>
              </a:rPr>
              <a:t>** Support received by the end of the current reporting year. Includes data for centers that have entered partial data during a no-cost extension (NCE)</a:t>
            </a:r>
          </a:p>
          <a:p>
            <a:pPr>
              <a:spcBef>
                <a:spcPct val="50000"/>
              </a:spcBef>
            </a:pPr>
            <a:r>
              <a:rPr lang="en-US" sz="1200" b="0" i="1" dirty="0">
                <a:latin typeface="Calibri" panose="020F0502020204030204" pitchFamily="34" charset="0"/>
                <a:cs typeface="Calibri" panose="020F0502020204030204" pitchFamily="34" charset="0"/>
              </a:rPr>
              <a:t>*** Data for this line are from the In-Kind Support reported in the Organizations section</a:t>
            </a:r>
          </a:p>
          <a:p>
            <a:pPr>
              <a:spcBef>
                <a:spcPct val="50000"/>
              </a:spcBef>
            </a:pPr>
            <a:endParaRPr lang="en-US" sz="1200" b="0" i="1" dirty="0">
              <a:latin typeface="Calibri" panose="020F0502020204030204" pitchFamily="34" charset="0"/>
              <a:cs typeface="Calibri" panose="020F0502020204030204" pitchFamily="34" charset="0"/>
            </a:endParaRPr>
          </a:p>
          <a:p>
            <a:pPr>
              <a:spcBef>
                <a:spcPct val="50000"/>
              </a:spcBef>
            </a:pPr>
            <a:endParaRPr lang="en-US" sz="1200" b="0" i="1" dirty="0"/>
          </a:p>
        </p:txBody>
      </p:sp>
      <p:graphicFrame>
        <p:nvGraphicFramePr>
          <p:cNvPr id="7" name="Chart 6">
            <a:extLst>
              <a:ext uri="{FF2B5EF4-FFF2-40B4-BE49-F238E27FC236}">
                <a16:creationId xmlns:a16="http://schemas.microsoft.com/office/drawing/2014/main" id="{00000000-0008-0000-1600-000002000000}"/>
              </a:ext>
            </a:extLst>
          </p:cNvPr>
          <p:cNvGraphicFramePr>
            <a:graphicFrameLocks/>
          </p:cNvGraphicFramePr>
          <p:nvPr>
            <p:extLst>
              <p:ext uri="{D42A27DB-BD31-4B8C-83A1-F6EECF244321}">
                <p14:modId xmlns:p14="http://schemas.microsoft.com/office/powerpoint/2010/main" val="1482639820"/>
              </p:ext>
            </p:extLst>
          </p:nvPr>
        </p:nvGraphicFramePr>
        <p:xfrm>
          <a:off x="600548" y="1371600"/>
          <a:ext cx="832104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24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21</a:t>
            </a:r>
          </a:p>
        </p:txBody>
      </p:sp>
      <p:sp>
        <p:nvSpPr>
          <p:cNvPr id="8" name="Title 1"/>
          <p:cNvSpPr>
            <a:spLocks noGrp="1"/>
          </p:cNvSpPr>
          <p:nvPr>
            <p:ph type="title"/>
          </p:nvPr>
        </p:nvSpPr>
        <p:spPr>
          <a:xfrm>
            <a:off x="988770" y="772057"/>
            <a:ext cx="7544599" cy="242213"/>
          </a:xfrm>
        </p:spPr>
        <p:txBody>
          <a:bodyPr/>
          <a:lstStyle/>
          <a:p>
            <a:r>
              <a:rPr lang="en-US" sz="1400" dirty="0"/>
              <a:t>Distribution of Industrial/Practitioner Members by Industry Size, FY 2015–2019*</a:t>
            </a:r>
          </a:p>
        </p:txBody>
      </p:sp>
      <p:graphicFrame>
        <p:nvGraphicFramePr>
          <p:cNvPr id="6" name="Object 6">
            <a:extLst>
              <a:ext uri="{FF2B5EF4-FFF2-40B4-BE49-F238E27FC236}">
                <a16:creationId xmlns:a16="http://schemas.microsoft.com/office/drawing/2014/main" id="{00000000-0008-0000-1700-000007000000}"/>
              </a:ext>
            </a:extLst>
          </p:cNvPr>
          <p:cNvGraphicFramePr>
            <a:graphicFrameLocks noChangeAspect="1"/>
          </p:cNvGraphicFramePr>
          <p:nvPr/>
        </p:nvGraphicFramePr>
        <p:xfrm>
          <a:off x="279400" y="1179512"/>
          <a:ext cx="8585200" cy="4498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0">
            <a:extLst>
              <a:ext uri="{FF2B5EF4-FFF2-40B4-BE49-F238E27FC236}">
                <a16:creationId xmlns:a16="http://schemas.microsoft.com/office/drawing/2014/main" id="{E7E12B25-5EA4-4212-B60E-0D186C9D1A46}"/>
              </a:ext>
            </a:extLst>
          </p:cNvPr>
          <p:cNvSpPr txBox="1">
            <a:spLocks noChangeArrowheads="1"/>
          </p:cNvSpPr>
          <p:nvPr/>
        </p:nvSpPr>
        <p:spPr bwMode="auto">
          <a:xfrm>
            <a:off x="409146" y="5678487"/>
            <a:ext cx="7591854" cy="65915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tab pos="514350" algn="l"/>
              </a:tabLst>
              <a:defRPr/>
            </a:pPr>
            <a:r>
              <a:rPr kumimoji="0" lang="en-US" sz="1200" b="1" i="1" u="none" strike="noStrike" kern="0" cap="none" spc="0" normalizeH="0" baseline="0" noProof="0" dirty="0">
                <a:ln>
                  <a:noFill/>
                </a:ln>
                <a:solidFill>
                  <a:sysClr val="windowText" lastClr="000000"/>
                </a:solidFill>
                <a:effectLst/>
                <a:uLnTx/>
                <a:uFillTx/>
                <a:latin typeface="Calibri" panose="020F0502020204030204"/>
                <a:ea typeface="+mn-ea"/>
                <a:cs typeface="+mn-cs"/>
              </a:rPr>
              <a:t>NOTES:</a:t>
            </a:r>
            <a:r>
              <a:rPr kumimoji="0" lang="en-US" sz="1200" b="0" i="1"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200" b="0" i="1" u="none" strike="noStrike" kern="0" cap="none" spc="0" normalizeH="0" baseline="0" noProof="0" dirty="0">
                <a:ln>
                  <a:noFill/>
                </a:ln>
                <a:solidFill>
                  <a:sysClr val="windowText" lastClr="000000"/>
                </a:solidFill>
                <a:effectLst/>
                <a:uLnTx/>
                <a:uFillTx/>
                <a:latin typeface="Calibri" panose="020F0502020204030204"/>
                <a:ea typeface="+mn-ea"/>
                <a:cs typeface="+mn-cs"/>
              </a:rPr>
              <a:t>The total number of firms is as follows: 2015: 342, 2016: 323, 2017: 250, 2018: 276, 2019: 233</a:t>
            </a:r>
          </a:p>
          <a:p>
            <a:pPr marL="171450" marR="0" lvl="0" indent="-171450" defTabSz="914400" eaLnBrk="1" fontAlgn="auto" latinLnBrk="0" hangingPunct="1">
              <a:lnSpc>
                <a:spcPct val="100000"/>
              </a:lnSpc>
              <a:spcBef>
                <a:spcPts val="0"/>
              </a:spcBef>
              <a:spcAft>
                <a:spcPts val="100"/>
              </a:spcAft>
              <a:buClrTx/>
              <a:buSzTx/>
              <a:buFont typeface="Arial" pitchFamily="34" charset="0"/>
              <a:buChar char="•"/>
              <a:tabLst>
                <a:tab pos="514350" algn="l"/>
              </a:tabLst>
              <a:defRPr/>
            </a:pPr>
            <a:r>
              <a:rPr kumimoji="0" lang="en-US" sz="1200" b="0" i="1" u="none" strike="noStrike" kern="0" cap="none" spc="0" normalizeH="0" baseline="0" noProof="0" dirty="0">
                <a:ln>
                  <a:noFill/>
                </a:ln>
                <a:solidFill>
                  <a:sysClr val="windowText" lastClr="000000"/>
                </a:solidFill>
                <a:effectLst/>
                <a:uLnTx/>
                <a:uFillTx/>
                <a:latin typeface="Calibri" panose="020F0502020204030204"/>
                <a:ea typeface="+mn-ea"/>
                <a:cs typeface="+mn-cs"/>
              </a:rPr>
              <a:t>Industry sizes are as follows: Small = &lt;500 employees, Medium = 500–1,000 employees, Large = &gt;1,000 employees</a:t>
            </a:r>
          </a:p>
        </p:txBody>
      </p:sp>
    </p:spTree>
    <p:extLst>
      <p:ext uri="{BB962C8B-B14F-4D97-AF65-F5344CB8AC3E}">
        <p14:creationId xmlns:p14="http://schemas.microsoft.com/office/powerpoint/2010/main" val="282691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73" y="763695"/>
            <a:ext cx="7544599" cy="242213"/>
          </a:xfrm>
        </p:spPr>
        <p:txBody>
          <a:bodyPr/>
          <a:lstStyle/>
          <a:p>
            <a:r>
              <a:rPr lang="en-US" dirty="0"/>
              <a:t>Total ERC New Cash Support, FY 2019 (19 ERCs)</a:t>
            </a:r>
          </a:p>
        </p:txBody>
      </p:sp>
      <p:sp>
        <p:nvSpPr>
          <p:cNvPr id="4" name="Slide Number Placeholder 3"/>
          <p:cNvSpPr>
            <a:spLocks noGrp="1"/>
          </p:cNvSpPr>
          <p:nvPr>
            <p:ph type="sldNum" sz="quarter" idx="12"/>
          </p:nvPr>
        </p:nvSpPr>
        <p:spPr/>
        <p:txBody>
          <a:bodyPr/>
          <a:lstStyle/>
          <a:p>
            <a:r>
              <a:rPr lang="en-US">
                <a:solidFill>
                  <a:prstClr val="black"/>
                </a:solidFill>
              </a:rPr>
              <a:t>22</a:t>
            </a:r>
          </a:p>
        </p:txBody>
      </p:sp>
      <p:sp>
        <p:nvSpPr>
          <p:cNvPr id="12" name="Text Box 20"/>
          <p:cNvSpPr txBox="1">
            <a:spLocks noChangeArrowheads="1"/>
          </p:cNvSpPr>
          <p:nvPr/>
        </p:nvSpPr>
        <p:spPr bwMode="auto">
          <a:xfrm>
            <a:off x="495244" y="5815917"/>
            <a:ext cx="8878095" cy="101566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dirty="0"/>
              <a:t>NOTES:</a:t>
            </a:r>
            <a:r>
              <a:rPr lang="en-US" sz="1200" i="1" dirty="0"/>
              <a:t>	</a:t>
            </a:r>
          </a:p>
          <a:p>
            <a:pPr marL="171450" indent="-171450">
              <a:buFont typeface="Arial" panose="020B0604020202020204" pitchFamily="34" charset="0"/>
              <a:buChar char="•"/>
              <a:tabLst>
                <a:tab pos="514350" algn="l"/>
              </a:tabLst>
            </a:pPr>
            <a:r>
              <a:rPr lang="en-US" sz="1200" i="1" dirty="0">
                <a:solidFill>
                  <a:srgbClr val="000000"/>
                </a:solidFill>
                <a:latin typeface="Calibri" panose="020F0502020204030204" pitchFamily="34" charset="0"/>
              </a:rPr>
              <a:t>Percentages shown are Direct Support and Associated Support combined</a:t>
            </a:r>
            <a:endParaRPr lang="en-US" sz="1200" i="1" dirty="0"/>
          </a:p>
          <a:p>
            <a:pPr marL="171450" lvl="0" indent="-171450">
              <a:buFont typeface="Arial" panose="020B0604020202020204" pitchFamily="34" charset="0"/>
              <a:buChar char="•"/>
            </a:pPr>
            <a:r>
              <a:rPr lang="en-US" sz="1200" kern="0" dirty="0">
                <a:solidFill>
                  <a:srgbClr val="000000"/>
                </a:solidFill>
                <a:latin typeface="Calibri" panose="020F0502020204030204" pitchFamily="34" charset="0"/>
              </a:rPr>
              <a:t> </a:t>
            </a:r>
            <a:r>
              <a:rPr lang="en-US" sz="1200" i="1" kern="0" dirty="0">
                <a:solidFill>
                  <a:srgbClr val="000000"/>
                </a:solidFill>
                <a:latin typeface="Calibri" panose="020F0502020204030204" pitchFamily="34" charset="0"/>
              </a:rPr>
              <a:t>Non-NSF Government includes U.S. Government (Not NSF), State Government, Local Government,  Foreign Government, and Quasi-       government Research Organizations</a:t>
            </a:r>
            <a:endParaRPr lang="en-US" sz="1200" i="1" kern="0" dirty="0">
              <a:solidFill>
                <a:sysClr val="windowText" lastClr="000000"/>
              </a:solidFill>
            </a:endParaRPr>
          </a:p>
          <a:p>
            <a:pPr marL="171450" lvl="0" indent="-171450">
              <a:buFont typeface="Arial" panose="020B0604020202020204" pitchFamily="34" charset="0"/>
              <a:buChar char="•"/>
            </a:pPr>
            <a:r>
              <a:rPr lang="en-US" sz="1200" i="1" kern="0" dirty="0">
                <a:solidFill>
                  <a:srgbClr val="000000"/>
                </a:solidFill>
                <a:latin typeface="Calibri" panose="020F0502020204030204" pitchFamily="34" charset="0"/>
              </a:rPr>
              <a:t> Other Sources include Medical Facilities, Nonprofit Organizations, Private Foundations, Venture Capitalists and Other Sources</a:t>
            </a:r>
            <a:endParaRPr lang="en-US" sz="1200" i="1" kern="0" dirty="0">
              <a:solidFill>
                <a:sysClr val="windowText" lastClr="000000"/>
              </a:solidFill>
            </a:endParaRPr>
          </a:p>
        </p:txBody>
      </p:sp>
      <p:grpSp>
        <p:nvGrpSpPr>
          <p:cNvPr id="6" name="Group 5">
            <a:extLst>
              <a:ext uri="{FF2B5EF4-FFF2-40B4-BE49-F238E27FC236}">
                <a16:creationId xmlns:a16="http://schemas.microsoft.com/office/drawing/2014/main" id="{00000000-0008-0000-1800-000009000000}"/>
              </a:ext>
            </a:extLst>
          </p:cNvPr>
          <p:cNvGrpSpPr/>
          <p:nvPr/>
        </p:nvGrpSpPr>
        <p:grpSpPr>
          <a:xfrm>
            <a:off x="628129" y="1005907"/>
            <a:ext cx="7876255" cy="4776972"/>
            <a:chOff x="-99033" y="785"/>
            <a:chExt cx="7049401" cy="4795689"/>
          </a:xfrm>
        </p:grpSpPr>
        <p:graphicFrame>
          <p:nvGraphicFramePr>
            <p:cNvPr id="7" name="Chart 6">
              <a:extLst>
                <a:ext uri="{FF2B5EF4-FFF2-40B4-BE49-F238E27FC236}">
                  <a16:creationId xmlns:a16="http://schemas.microsoft.com/office/drawing/2014/main" id="{00000000-0008-0000-1800-000002000000}"/>
                </a:ext>
              </a:extLst>
            </p:cNvPr>
            <p:cNvGraphicFramePr>
              <a:graphicFrameLocks/>
            </p:cNvGraphicFramePr>
            <p:nvPr>
              <p:extLst>
                <p:ext uri="{D42A27DB-BD31-4B8C-83A1-F6EECF244321}">
                  <p14:modId xmlns:p14="http://schemas.microsoft.com/office/powerpoint/2010/main" val="4127432843"/>
                </p:ext>
              </p:extLst>
            </p:nvPr>
          </p:nvGraphicFramePr>
          <p:xfrm>
            <a:off x="-99033" y="785"/>
            <a:ext cx="6499835" cy="39311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a:extLst>
                <a:ext uri="{FF2B5EF4-FFF2-40B4-BE49-F238E27FC236}">
                  <a16:creationId xmlns:a16="http://schemas.microsoft.com/office/drawing/2014/main" id="{00000000-0008-0000-1800-000003000000}"/>
                </a:ext>
              </a:extLst>
            </p:cNvPr>
            <p:cNvSpPr txBox="1">
              <a:spLocks noChangeArrowheads="1"/>
            </p:cNvSpPr>
            <p:nvPr/>
          </p:nvSpPr>
          <p:spPr bwMode="auto">
            <a:xfrm>
              <a:off x="609601" y="4391042"/>
              <a:ext cx="5238750"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dirty="0">
                  <a:solidFill>
                    <a:srgbClr val="000099"/>
                  </a:solidFill>
                  <a:latin typeface="Calibri" panose="020F0502020204030204" pitchFamily="34" charset="0"/>
                  <a:cs typeface="Calibri" panose="020F0502020204030204" pitchFamily="34" charset="0"/>
                </a:rPr>
                <a:t>Total value of support: $123 million                   </a:t>
              </a:r>
            </a:p>
          </p:txBody>
        </p:sp>
        <p:grpSp>
          <p:nvGrpSpPr>
            <p:cNvPr id="9" name="Group 8">
              <a:extLst>
                <a:ext uri="{FF2B5EF4-FFF2-40B4-BE49-F238E27FC236}">
                  <a16:creationId xmlns:a16="http://schemas.microsoft.com/office/drawing/2014/main" id="{00000000-0008-0000-1800-000004000000}"/>
                </a:ext>
              </a:extLst>
            </p:cNvPr>
            <p:cNvGrpSpPr/>
            <p:nvPr/>
          </p:nvGrpSpPr>
          <p:grpSpPr>
            <a:xfrm>
              <a:off x="1505388" y="3990975"/>
              <a:ext cx="5444980" cy="276999"/>
              <a:chOff x="1505388" y="3990975"/>
              <a:chExt cx="5423548" cy="276999"/>
            </a:xfrm>
          </p:grpSpPr>
          <p:sp>
            <p:nvSpPr>
              <p:cNvPr id="10" name="TextBox 8">
                <a:extLst>
                  <a:ext uri="{FF2B5EF4-FFF2-40B4-BE49-F238E27FC236}">
                    <a16:creationId xmlns:a16="http://schemas.microsoft.com/office/drawing/2014/main" id="{00000000-0008-0000-1800-000005000000}"/>
                  </a:ext>
                </a:extLst>
              </p:cNvPr>
              <p:cNvSpPr txBox="1"/>
              <p:nvPr/>
            </p:nvSpPr>
            <p:spPr>
              <a:xfrm>
                <a:off x="1705003" y="3990975"/>
                <a:ext cx="522393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latin typeface="Calibri" panose="020F0502020204030204" pitchFamily="34" charset="0"/>
                    <a:cs typeface="Calibri" panose="020F0502020204030204" pitchFamily="34" charset="0"/>
                  </a:rPr>
                  <a:t>Direct Support                                              Associated Support</a:t>
                </a:r>
              </a:p>
            </p:txBody>
          </p:sp>
          <p:sp>
            <p:nvSpPr>
              <p:cNvPr id="11" name="Rectangle 10">
                <a:extLst>
                  <a:ext uri="{FF2B5EF4-FFF2-40B4-BE49-F238E27FC236}">
                    <a16:creationId xmlns:a16="http://schemas.microsoft.com/office/drawing/2014/main" id="{00000000-0008-0000-1800-000006000000}"/>
                  </a:ext>
                </a:extLst>
              </p:cNvPr>
              <p:cNvSpPr/>
              <p:nvPr/>
            </p:nvSpPr>
            <p:spPr>
              <a:xfrm>
                <a:off x="1505388" y="4024843"/>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00000000-0008-0000-1800-000007000000}"/>
                  </a:ext>
                </a:extLst>
              </p:cNvPr>
              <p:cNvSpPr/>
              <p:nvPr/>
            </p:nvSpPr>
            <p:spPr>
              <a:xfrm>
                <a:off x="3726080" y="4010250"/>
                <a:ext cx="209484"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1726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Budgets of ERCs in the Aggregate, FY 2019*</a:t>
            </a:r>
          </a:p>
        </p:txBody>
      </p:sp>
      <p:sp>
        <p:nvSpPr>
          <p:cNvPr id="4" name="Slide Number Placeholder 3"/>
          <p:cNvSpPr>
            <a:spLocks noGrp="1"/>
          </p:cNvSpPr>
          <p:nvPr>
            <p:ph type="sldNum" sz="quarter" idx="12"/>
          </p:nvPr>
        </p:nvSpPr>
        <p:spPr/>
        <p:txBody>
          <a:bodyPr/>
          <a:lstStyle/>
          <a:p>
            <a:r>
              <a:rPr lang="en-US">
                <a:solidFill>
                  <a:prstClr val="black"/>
                </a:solidFill>
              </a:rPr>
              <a:t>23</a:t>
            </a:r>
          </a:p>
        </p:txBody>
      </p:sp>
      <p:sp>
        <p:nvSpPr>
          <p:cNvPr id="6" name="TextBox 8"/>
          <p:cNvSpPr txBox="1"/>
          <p:nvPr/>
        </p:nvSpPr>
        <p:spPr>
          <a:xfrm>
            <a:off x="653158" y="6500155"/>
            <a:ext cx="5743043" cy="28020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 </a:t>
            </a:r>
            <a:r>
              <a:rPr lang="en-US" sz="1200" i="1" dirty="0">
                <a:latin typeface="Calibri" panose="020F0502020204030204" pitchFamily="34" charset="0"/>
                <a:cs typeface="Calibri" panose="020F0502020204030204" pitchFamily="34" charset="0"/>
              </a:rPr>
              <a:t>* Includes in-kind support but not residuals</a:t>
            </a:r>
          </a:p>
        </p:txBody>
      </p:sp>
      <p:grpSp>
        <p:nvGrpSpPr>
          <p:cNvPr id="7" name="Group 6">
            <a:extLst>
              <a:ext uri="{FF2B5EF4-FFF2-40B4-BE49-F238E27FC236}">
                <a16:creationId xmlns:a16="http://schemas.microsoft.com/office/drawing/2014/main" id="{00000000-0008-0000-1900-000004000000}"/>
              </a:ext>
            </a:extLst>
          </p:cNvPr>
          <p:cNvGrpSpPr/>
          <p:nvPr/>
        </p:nvGrpSpPr>
        <p:grpSpPr>
          <a:xfrm>
            <a:off x="328261" y="1056883"/>
            <a:ext cx="8487478" cy="5144344"/>
            <a:chOff x="-15770" y="0"/>
            <a:chExt cx="8352580" cy="5111714"/>
          </a:xfrm>
        </p:grpSpPr>
        <p:graphicFrame>
          <p:nvGraphicFramePr>
            <p:cNvPr id="8" name="Chart 7">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2046590918"/>
                </p:ext>
              </p:extLst>
            </p:nvPr>
          </p:nvGraphicFramePr>
          <p:xfrm>
            <a:off x="-15770" y="0"/>
            <a:ext cx="8352580" cy="482453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5">
              <a:extLst>
                <a:ext uri="{FF2B5EF4-FFF2-40B4-BE49-F238E27FC236}">
                  <a16:creationId xmlns:a16="http://schemas.microsoft.com/office/drawing/2014/main" id="{00000000-0008-0000-1900-000003000000}"/>
                </a:ext>
              </a:extLst>
            </p:cNvPr>
            <p:cNvSpPr txBox="1">
              <a:spLocks noChangeArrowheads="1"/>
            </p:cNvSpPr>
            <p:nvPr/>
          </p:nvSpPr>
          <p:spPr bwMode="auto">
            <a:xfrm>
              <a:off x="2060831" y="4714142"/>
              <a:ext cx="4101843" cy="39757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latin typeface="+mn-lt"/>
                </a:rPr>
                <a:t>Direct Support total: $133,033,228</a:t>
              </a:r>
            </a:p>
          </p:txBody>
        </p:sp>
      </p:grpSp>
    </p:spTree>
    <p:extLst>
      <p:ext uri="{BB962C8B-B14F-4D97-AF65-F5344CB8AC3E}">
        <p14:creationId xmlns:p14="http://schemas.microsoft.com/office/powerpoint/2010/main" val="2642298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Industrial/Practitioner New Support to 19 ERCs, FY 2019</a:t>
            </a:r>
          </a:p>
        </p:txBody>
      </p:sp>
      <p:sp>
        <p:nvSpPr>
          <p:cNvPr id="4" name="Slide Number Placeholder 3"/>
          <p:cNvSpPr>
            <a:spLocks noGrp="1"/>
          </p:cNvSpPr>
          <p:nvPr>
            <p:ph type="sldNum" sz="quarter" idx="12"/>
          </p:nvPr>
        </p:nvSpPr>
        <p:spPr/>
        <p:txBody>
          <a:bodyPr/>
          <a:lstStyle/>
          <a:p>
            <a:r>
              <a:rPr lang="en-US">
                <a:solidFill>
                  <a:prstClr val="black"/>
                </a:solidFill>
              </a:rPr>
              <a:t>24</a:t>
            </a:r>
          </a:p>
        </p:txBody>
      </p:sp>
      <p:grpSp>
        <p:nvGrpSpPr>
          <p:cNvPr id="13" name="Group 12">
            <a:extLst>
              <a:ext uri="{FF2B5EF4-FFF2-40B4-BE49-F238E27FC236}">
                <a16:creationId xmlns:a16="http://schemas.microsoft.com/office/drawing/2014/main" id="{00000000-0008-0000-1A00-000004000000}"/>
              </a:ext>
            </a:extLst>
          </p:cNvPr>
          <p:cNvGrpSpPr/>
          <p:nvPr/>
        </p:nvGrpSpPr>
        <p:grpSpPr>
          <a:xfrm>
            <a:off x="552450" y="1181099"/>
            <a:ext cx="8180069" cy="5105401"/>
            <a:chOff x="184523" y="19006"/>
            <a:chExt cx="8136516" cy="5017957"/>
          </a:xfrm>
        </p:grpSpPr>
        <p:graphicFrame>
          <p:nvGraphicFramePr>
            <p:cNvPr id="14" name="Chart 13">
              <a:extLst>
                <a:ext uri="{FF2B5EF4-FFF2-40B4-BE49-F238E27FC236}">
                  <a16:creationId xmlns:a16="http://schemas.microsoft.com/office/drawing/2014/main" id="{00000000-0008-0000-1A00-000002000000}"/>
                </a:ext>
              </a:extLst>
            </p:cNvPr>
            <p:cNvGraphicFramePr>
              <a:graphicFrameLocks/>
            </p:cNvGraphicFramePr>
            <p:nvPr>
              <p:extLst>
                <p:ext uri="{D42A27DB-BD31-4B8C-83A1-F6EECF244321}">
                  <p14:modId xmlns:p14="http://schemas.microsoft.com/office/powerpoint/2010/main" val="365570264"/>
                </p:ext>
              </p:extLst>
            </p:nvPr>
          </p:nvGraphicFramePr>
          <p:xfrm>
            <a:off x="184523" y="19006"/>
            <a:ext cx="8136516" cy="461252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4">
              <a:extLst>
                <a:ext uri="{FF2B5EF4-FFF2-40B4-BE49-F238E27FC236}">
                  <a16:creationId xmlns:a16="http://schemas.microsoft.com/office/drawing/2014/main" id="{00000000-0008-0000-1A00-000003000000}"/>
                </a:ext>
              </a:extLst>
            </p:cNvPr>
            <p:cNvSpPr txBox="1">
              <a:spLocks noChangeArrowheads="1"/>
            </p:cNvSpPr>
            <p:nvPr/>
          </p:nvSpPr>
          <p:spPr bwMode="auto">
            <a:xfrm>
              <a:off x="2105025" y="4631531"/>
              <a:ext cx="4114962"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a:solidFill>
                    <a:srgbClr val="000099"/>
                  </a:solidFill>
                  <a:latin typeface="+mn-lt"/>
                </a:rPr>
                <a:t>Total value of support: $7.4 million</a:t>
              </a:r>
            </a:p>
          </p:txBody>
        </p:sp>
      </p:grpSp>
    </p:spTree>
    <p:extLst>
      <p:ext uri="{BB962C8B-B14F-4D97-AF65-F5344CB8AC3E}">
        <p14:creationId xmlns:p14="http://schemas.microsoft.com/office/powerpoint/2010/main" val="49234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74" y="783135"/>
            <a:ext cx="7544599" cy="242213"/>
          </a:xfrm>
        </p:spPr>
        <p:txBody>
          <a:bodyPr/>
          <a:lstStyle/>
          <a:p>
            <a:r>
              <a:rPr lang="en-US" dirty="0"/>
              <a:t>Non-NSF Government Support by ERC Technology Sector, FY 2013–2019*</a:t>
            </a:r>
            <a:r>
              <a:rPr lang="en-US" baseline="30000" dirty="0"/>
              <a:t>,</a:t>
            </a:r>
            <a:r>
              <a:rPr lang="en-US" dirty="0"/>
              <a:t>**</a:t>
            </a:r>
            <a:r>
              <a:rPr lang="en-US" baseline="30000" dirty="0"/>
              <a:t>,</a:t>
            </a:r>
            <a:r>
              <a:rPr lang="en-US" dirty="0"/>
              <a:t>***</a:t>
            </a:r>
          </a:p>
        </p:txBody>
      </p:sp>
      <p:sp>
        <p:nvSpPr>
          <p:cNvPr id="4" name="Slide Number Placeholder 3"/>
          <p:cNvSpPr>
            <a:spLocks noGrp="1"/>
          </p:cNvSpPr>
          <p:nvPr>
            <p:ph type="sldNum" sz="quarter" idx="12"/>
          </p:nvPr>
        </p:nvSpPr>
        <p:spPr>
          <a:xfrm>
            <a:off x="371476" y="619125"/>
            <a:ext cx="714996" cy="613540"/>
          </a:xfrm>
        </p:spPr>
        <p:txBody>
          <a:bodyPr/>
          <a:lstStyle/>
          <a:p>
            <a:r>
              <a:rPr lang="en-US" dirty="0">
                <a:solidFill>
                  <a:prstClr val="black"/>
                </a:solidFill>
              </a:rPr>
              <a:t>25</a:t>
            </a:r>
          </a:p>
        </p:txBody>
      </p:sp>
      <p:sp>
        <p:nvSpPr>
          <p:cNvPr id="11" name="Text Box 20"/>
          <p:cNvSpPr txBox="1">
            <a:spLocks noChangeArrowheads="1"/>
          </p:cNvSpPr>
          <p:nvPr/>
        </p:nvSpPr>
        <p:spPr bwMode="auto">
          <a:xfrm>
            <a:off x="371476" y="6029325"/>
            <a:ext cx="7067120" cy="1057275"/>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spcBef>
                <a:spcPct val="50000"/>
              </a:spcBef>
              <a:buFont typeface="Arial" panose="020B0604020202020204" pitchFamily="34" charset="0"/>
              <a:buChar char="•"/>
            </a:pPr>
            <a:r>
              <a:rPr lang="en-US" sz="1000" b="0" i="1" dirty="0">
                <a:latin typeface="Calibri" panose="020F0502020204030204" pitchFamily="34" charset="0"/>
                <a:cs typeface="Calibri" panose="020F0502020204030204" pitchFamily="34" charset="0"/>
              </a:rPr>
              <a:t> </a:t>
            </a:r>
            <a:r>
              <a:rPr lang="en-US" sz="1000" i="1" dirty="0">
                <a:latin typeface="Calibri" panose="020F0502020204030204" pitchFamily="34" charset="0"/>
                <a:cs typeface="Calibri" panose="020F0502020204030204" pitchFamily="34" charset="0"/>
              </a:rPr>
              <a:t>Does not include centers from the Earthquake Technology Sector</a:t>
            </a:r>
          </a:p>
          <a:p>
            <a:pPr marL="171450" indent="-171450">
              <a:spcBef>
                <a:spcPct val="50000"/>
              </a:spcBef>
              <a:buFont typeface="Arial" panose="020B0604020202020204" pitchFamily="34" charset="0"/>
              <a:buChar char="•"/>
            </a:pPr>
            <a:r>
              <a:rPr lang="en-US" sz="1000" b="0" i="1" dirty="0">
                <a:latin typeface="Calibri" panose="020F0502020204030204" pitchFamily="34" charset="0"/>
                <a:cs typeface="Calibri" panose="020F0502020204030204" pitchFamily="34" charset="0"/>
              </a:rPr>
              <a:t>Support includes Unrestricted Cash, Restricted Cash, and In-Kind Support</a:t>
            </a:r>
          </a:p>
          <a:p>
            <a:pPr marL="171450" indent="-171450">
              <a:spcBef>
                <a:spcPct val="50000"/>
              </a:spcBef>
              <a:buFont typeface="Arial" panose="020B0604020202020204" pitchFamily="34" charset="0"/>
              <a:buChar char="•"/>
            </a:pPr>
            <a:r>
              <a:rPr lang="en-US" sz="1000" b="0" i="1" dirty="0">
                <a:latin typeface="Calibri" panose="020F0502020204030204" pitchFamily="34" charset="0"/>
                <a:cs typeface="Calibri" panose="020F0502020204030204" pitchFamily="34" charset="0"/>
              </a:rPr>
              <a:t>Includes data for centers that have entered partial data during a no-cost extension (NCE)</a:t>
            </a:r>
          </a:p>
          <a:p>
            <a:pPr>
              <a:spcBef>
                <a:spcPct val="50000"/>
              </a:spcBef>
            </a:pPr>
            <a:endParaRPr lang="en-US" sz="1200" b="0" i="1" dirty="0"/>
          </a:p>
        </p:txBody>
      </p:sp>
      <p:grpSp>
        <p:nvGrpSpPr>
          <p:cNvPr id="13" name="Group 12">
            <a:extLst>
              <a:ext uri="{FF2B5EF4-FFF2-40B4-BE49-F238E27FC236}">
                <a16:creationId xmlns:a16="http://schemas.microsoft.com/office/drawing/2014/main" id="{091A9591-E713-4744-AF08-053FEFEEC323}"/>
              </a:ext>
            </a:extLst>
          </p:cNvPr>
          <p:cNvGrpSpPr/>
          <p:nvPr/>
        </p:nvGrpSpPr>
        <p:grpSpPr>
          <a:xfrm>
            <a:off x="485775" y="1189358"/>
            <a:ext cx="8119245" cy="4734478"/>
            <a:chOff x="0" y="0"/>
            <a:chExt cx="8066041" cy="4989673"/>
          </a:xfrm>
        </p:grpSpPr>
        <p:graphicFrame>
          <p:nvGraphicFramePr>
            <p:cNvPr id="14" name="Chart 13">
              <a:extLst>
                <a:ext uri="{FF2B5EF4-FFF2-40B4-BE49-F238E27FC236}">
                  <a16:creationId xmlns:a16="http://schemas.microsoft.com/office/drawing/2014/main" id="{EFECC45B-D945-4DC0-8F1B-6EB7E07F9815}"/>
                </a:ext>
              </a:extLst>
            </p:cNvPr>
            <p:cNvGraphicFramePr>
              <a:graphicFrameLocks/>
            </p:cNvGraphicFramePr>
            <p:nvPr/>
          </p:nvGraphicFramePr>
          <p:xfrm>
            <a:off x="90964" y="0"/>
            <a:ext cx="38404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51FCB31E-8C06-4EB0-B3F7-8245C4750CB6}"/>
                </a:ext>
              </a:extLst>
            </p:cNvPr>
            <p:cNvGraphicFramePr>
              <a:graphicFrameLocks/>
            </p:cNvGraphicFramePr>
            <p:nvPr/>
          </p:nvGraphicFramePr>
          <p:xfrm>
            <a:off x="4131000" y="17144"/>
            <a:ext cx="3838099"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D92EC18D-B08F-44F4-8C3D-71FEDCB6CAA9}"/>
                </a:ext>
              </a:extLst>
            </p:cNvPr>
            <p:cNvGraphicFramePr>
              <a:graphicFrameLocks/>
            </p:cNvGraphicFramePr>
            <p:nvPr/>
          </p:nvGraphicFramePr>
          <p:xfrm>
            <a:off x="0" y="2604613"/>
            <a:ext cx="38404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68D9E8E5-CBEE-47BD-BEE6-1A04851FEBDF}"/>
                </a:ext>
              </a:extLst>
            </p:cNvPr>
            <p:cNvGraphicFramePr>
              <a:graphicFrameLocks/>
            </p:cNvGraphicFramePr>
            <p:nvPr/>
          </p:nvGraphicFramePr>
          <p:xfrm>
            <a:off x="4126713" y="2612233"/>
            <a:ext cx="3838099" cy="2377440"/>
          </p:xfrm>
          <a:graphic>
            <a:graphicData uri="http://schemas.openxmlformats.org/drawingml/2006/chart">
              <c:chart xmlns:c="http://schemas.openxmlformats.org/drawingml/2006/chart" xmlns:r="http://schemas.openxmlformats.org/officeDocument/2006/relationships" r:id="rId6"/>
            </a:graphicData>
          </a:graphic>
        </p:graphicFrame>
        <p:grpSp>
          <p:nvGrpSpPr>
            <p:cNvPr id="18" name="Group 17">
              <a:extLst>
                <a:ext uri="{FF2B5EF4-FFF2-40B4-BE49-F238E27FC236}">
                  <a16:creationId xmlns:a16="http://schemas.microsoft.com/office/drawing/2014/main" id="{25662D7B-F113-4DC1-99FB-B5062475F1BF}"/>
                </a:ext>
              </a:extLst>
            </p:cNvPr>
            <p:cNvGrpSpPr/>
            <p:nvPr/>
          </p:nvGrpSpPr>
          <p:grpSpPr>
            <a:xfrm>
              <a:off x="142273" y="29050"/>
              <a:ext cx="7923768" cy="4800600"/>
              <a:chOff x="142273" y="29050"/>
              <a:chExt cx="7923768" cy="4800600"/>
            </a:xfrm>
          </p:grpSpPr>
          <p:cxnSp>
            <p:nvCxnSpPr>
              <p:cNvPr id="19" name="Straight Connector 18">
                <a:extLst>
                  <a:ext uri="{FF2B5EF4-FFF2-40B4-BE49-F238E27FC236}">
                    <a16:creationId xmlns:a16="http://schemas.microsoft.com/office/drawing/2014/main" id="{602D8E54-91E4-42B5-98B6-624B58C53C5B}"/>
                  </a:ext>
                </a:extLst>
              </p:cNvPr>
              <p:cNvCxnSpPr/>
              <p:nvPr/>
            </p:nvCxnSpPr>
            <p:spPr>
              <a:xfrm>
                <a:off x="3990373" y="29050"/>
                <a:ext cx="0" cy="4800600"/>
              </a:xfrm>
              <a:prstGeom prst="line">
                <a:avLst/>
              </a:prstGeom>
              <a:ln w="25400" cmpd="dbl">
                <a:solidFill>
                  <a:srgbClr val="51A6C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F257DC-07FD-456A-87F7-7CF2E0819B6C}"/>
                  </a:ext>
                </a:extLst>
              </p:cNvPr>
              <p:cNvCxnSpPr/>
              <p:nvPr/>
            </p:nvCxnSpPr>
            <p:spPr>
              <a:xfrm>
                <a:off x="142273" y="2521425"/>
                <a:ext cx="7923768" cy="0"/>
              </a:xfrm>
              <a:prstGeom prst="line">
                <a:avLst/>
              </a:prstGeom>
              <a:ln w="25400">
                <a:solidFill>
                  <a:srgbClr val="51A6C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4590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44" y="782746"/>
            <a:ext cx="7544599" cy="242213"/>
          </a:xfrm>
        </p:spPr>
        <p:txBody>
          <a:bodyPr/>
          <a:lstStyle/>
          <a:p>
            <a:r>
              <a:rPr lang="en-US" dirty="0"/>
              <a:t>Industry Support by ERC Technology Sector, FY 2013–2019 *</a:t>
            </a:r>
            <a:r>
              <a:rPr lang="en-US" baseline="30000" dirty="0"/>
              <a:t>,</a:t>
            </a:r>
            <a:r>
              <a:rPr lang="en-US" dirty="0"/>
              <a:t>**</a:t>
            </a:r>
            <a:r>
              <a:rPr lang="en-US" baseline="30000" dirty="0"/>
              <a:t>,</a:t>
            </a:r>
            <a:r>
              <a:rPr lang="en-US" dirty="0"/>
              <a:t>***</a:t>
            </a:r>
          </a:p>
        </p:txBody>
      </p:sp>
      <p:sp>
        <p:nvSpPr>
          <p:cNvPr id="4" name="Slide Number Placeholder 3"/>
          <p:cNvSpPr>
            <a:spLocks noGrp="1"/>
          </p:cNvSpPr>
          <p:nvPr>
            <p:ph type="sldNum" sz="quarter" idx="12"/>
          </p:nvPr>
        </p:nvSpPr>
        <p:spPr/>
        <p:txBody>
          <a:bodyPr/>
          <a:lstStyle/>
          <a:p>
            <a:r>
              <a:rPr lang="en-US">
                <a:solidFill>
                  <a:prstClr val="black"/>
                </a:solidFill>
              </a:rPr>
              <a:t>26</a:t>
            </a:r>
          </a:p>
        </p:txBody>
      </p:sp>
      <p:sp>
        <p:nvSpPr>
          <p:cNvPr id="9" name="Text Box 20"/>
          <p:cNvSpPr txBox="1">
            <a:spLocks noChangeArrowheads="1"/>
          </p:cNvSpPr>
          <p:nvPr/>
        </p:nvSpPr>
        <p:spPr bwMode="auto">
          <a:xfrm>
            <a:off x="409146" y="6139534"/>
            <a:ext cx="7153275" cy="718466"/>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000" b="0" i="1" dirty="0"/>
              <a:t>* </a:t>
            </a:r>
            <a:r>
              <a:rPr lang="en-US" sz="1000" i="1" dirty="0"/>
              <a:t>Does not include centers from the Earthquake Technology Sector</a:t>
            </a:r>
          </a:p>
          <a:p>
            <a:pPr>
              <a:spcBef>
                <a:spcPct val="50000"/>
              </a:spcBef>
            </a:pPr>
            <a:r>
              <a:rPr lang="en-US" sz="1000" b="0" i="1" dirty="0"/>
              <a:t>** Support includes Unrestricted Cash, Restricted Cash, and In-Kind Support</a:t>
            </a:r>
          </a:p>
          <a:p>
            <a:pPr>
              <a:spcBef>
                <a:spcPct val="50000"/>
              </a:spcBef>
            </a:pPr>
            <a:r>
              <a:rPr lang="en-US" sz="1000" b="0" i="1" dirty="0"/>
              <a:t>*** Includes data for centers that have entered partial data during a no-cost extension (NCE)</a:t>
            </a:r>
          </a:p>
        </p:txBody>
      </p:sp>
      <p:grpSp>
        <p:nvGrpSpPr>
          <p:cNvPr id="13" name="Group 12">
            <a:extLst>
              <a:ext uri="{FF2B5EF4-FFF2-40B4-BE49-F238E27FC236}">
                <a16:creationId xmlns:a16="http://schemas.microsoft.com/office/drawing/2014/main" id="{00000000-0008-0000-1C00-00000B000000}"/>
              </a:ext>
            </a:extLst>
          </p:cNvPr>
          <p:cNvGrpSpPr/>
          <p:nvPr/>
        </p:nvGrpSpPr>
        <p:grpSpPr>
          <a:xfrm>
            <a:off x="542925" y="1143000"/>
            <a:ext cx="8015983" cy="4774134"/>
            <a:chOff x="0" y="0"/>
            <a:chExt cx="8005092" cy="4976268"/>
          </a:xfrm>
        </p:grpSpPr>
        <p:graphicFrame>
          <p:nvGraphicFramePr>
            <p:cNvPr id="14" name="Chart 13">
              <a:extLst>
                <a:ext uri="{FF2B5EF4-FFF2-40B4-BE49-F238E27FC236}">
                  <a16:creationId xmlns:a16="http://schemas.microsoft.com/office/drawing/2014/main" id="{00000000-0008-0000-1C00-000002000000}"/>
                </a:ext>
              </a:extLst>
            </p:cNvPr>
            <p:cNvGraphicFramePr>
              <a:graphicFrameLocks/>
            </p:cNvGraphicFramePr>
            <p:nvPr/>
          </p:nvGraphicFramePr>
          <p:xfrm>
            <a:off x="7620" y="14832"/>
            <a:ext cx="38404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0000000-0008-0000-1C00-000003000000}"/>
                </a:ext>
              </a:extLst>
            </p:cNvPr>
            <p:cNvGraphicFramePr>
              <a:graphicFrameLocks/>
            </p:cNvGraphicFramePr>
            <p:nvPr/>
          </p:nvGraphicFramePr>
          <p:xfrm>
            <a:off x="4071802" y="10205"/>
            <a:ext cx="384048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0000000-0008-0000-1C00-000004000000}"/>
                </a:ext>
              </a:extLst>
            </p:cNvPr>
            <p:cNvGraphicFramePr>
              <a:graphicFrameLocks/>
            </p:cNvGraphicFramePr>
            <p:nvPr/>
          </p:nvGraphicFramePr>
          <p:xfrm>
            <a:off x="0" y="2591208"/>
            <a:ext cx="38404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0000000-0008-0000-1C00-000005000000}"/>
                </a:ext>
              </a:extLst>
            </p:cNvPr>
            <p:cNvGraphicFramePr>
              <a:graphicFrameLocks/>
            </p:cNvGraphicFramePr>
            <p:nvPr/>
          </p:nvGraphicFramePr>
          <p:xfrm>
            <a:off x="4079422" y="2598828"/>
            <a:ext cx="3840480" cy="2377440"/>
          </p:xfrm>
          <a:graphic>
            <a:graphicData uri="http://schemas.openxmlformats.org/drawingml/2006/chart">
              <c:chart xmlns:c="http://schemas.openxmlformats.org/drawingml/2006/chart" xmlns:r="http://schemas.openxmlformats.org/officeDocument/2006/relationships" r:id="rId6"/>
            </a:graphicData>
          </a:graphic>
        </p:graphicFrame>
        <p:grpSp>
          <p:nvGrpSpPr>
            <p:cNvPr id="18" name="Group 17">
              <a:extLst>
                <a:ext uri="{FF2B5EF4-FFF2-40B4-BE49-F238E27FC236}">
                  <a16:creationId xmlns:a16="http://schemas.microsoft.com/office/drawing/2014/main" id="{00000000-0008-0000-1C00-000006000000}"/>
                </a:ext>
              </a:extLst>
            </p:cNvPr>
            <p:cNvGrpSpPr/>
            <p:nvPr/>
          </p:nvGrpSpPr>
          <p:grpSpPr>
            <a:xfrm>
              <a:off x="81324" y="0"/>
              <a:ext cx="7923768" cy="4800600"/>
              <a:chOff x="81643" y="0"/>
              <a:chExt cx="7923768" cy="4800600"/>
            </a:xfrm>
          </p:grpSpPr>
          <p:cxnSp>
            <p:nvCxnSpPr>
              <p:cNvPr id="19" name="Straight Connector 18">
                <a:extLst>
                  <a:ext uri="{FF2B5EF4-FFF2-40B4-BE49-F238E27FC236}">
                    <a16:creationId xmlns:a16="http://schemas.microsoft.com/office/drawing/2014/main" id="{00000000-0008-0000-1C00-000007000000}"/>
                  </a:ext>
                </a:extLst>
              </p:cNvPr>
              <p:cNvCxnSpPr/>
              <p:nvPr/>
            </p:nvCxnSpPr>
            <p:spPr>
              <a:xfrm>
                <a:off x="3929743" y="0"/>
                <a:ext cx="0" cy="4800600"/>
              </a:xfrm>
              <a:prstGeom prst="line">
                <a:avLst/>
              </a:prstGeom>
              <a:ln w="25400" cmpd="dbl">
                <a:solidFill>
                  <a:srgbClr val="51A6C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000000-0008-0000-1C00-000008000000}"/>
                  </a:ext>
                </a:extLst>
              </p:cNvPr>
              <p:cNvCxnSpPr/>
              <p:nvPr/>
            </p:nvCxnSpPr>
            <p:spPr>
              <a:xfrm>
                <a:off x="81643" y="2492375"/>
                <a:ext cx="7923768" cy="0"/>
              </a:xfrm>
              <a:prstGeom prst="line">
                <a:avLst/>
              </a:prstGeom>
              <a:ln w="25400">
                <a:solidFill>
                  <a:srgbClr val="51A6C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7417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69" y="743480"/>
            <a:ext cx="7544599" cy="242213"/>
          </a:xfrm>
        </p:spPr>
        <p:txBody>
          <a:bodyPr/>
          <a:lstStyle/>
          <a:p>
            <a:r>
              <a:rPr lang="en-US" dirty="0"/>
              <a:t>“Annualized ERCs” on slides 1–5 include the 19 ERCs from the previous slide and the following additional 5 ERCs</a:t>
            </a:r>
          </a:p>
        </p:txBody>
      </p:sp>
      <p:sp>
        <p:nvSpPr>
          <p:cNvPr id="4" name="Slide Number Placeholder 3"/>
          <p:cNvSpPr>
            <a:spLocks noGrp="1"/>
          </p:cNvSpPr>
          <p:nvPr>
            <p:ph type="sldNum" sz="quarter" idx="12"/>
          </p:nvPr>
        </p:nvSpPr>
        <p:spPr/>
        <p:txBody>
          <a:bodyPr/>
          <a:lstStyle/>
          <a:p>
            <a:pPr algn="ctr"/>
            <a:r>
              <a:rPr lang="en-US" sz="1600" b="1">
                <a:solidFill>
                  <a:prstClr val="black"/>
                </a:solidFill>
              </a:rPr>
              <a:t>ii.</a:t>
            </a:r>
          </a:p>
        </p:txBody>
      </p:sp>
      <p:graphicFrame>
        <p:nvGraphicFramePr>
          <p:cNvPr id="3" name="Table 2">
            <a:extLst>
              <a:ext uri="{FF2B5EF4-FFF2-40B4-BE49-F238E27FC236}">
                <a16:creationId xmlns:a16="http://schemas.microsoft.com/office/drawing/2014/main" id="{7E69EBE8-F557-4F7A-9D8E-287F552830F2}"/>
              </a:ext>
            </a:extLst>
          </p:cNvPr>
          <p:cNvGraphicFramePr>
            <a:graphicFrameLocks noGrp="1"/>
          </p:cNvGraphicFramePr>
          <p:nvPr>
            <p:extLst>
              <p:ext uri="{D42A27DB-BD31-4B8C-83A1-F6EECF244321}">
                <p14:modId xmlns:p14="http://schemas.microsoft.com/office/powerpoint/2010/main" val="2438858149"/>
              </p:ext>
            </p:extLst>
          </p:nvPr>
        </p:nvGraphicFramePr>
        <p:xfrm>
          <a:off x="628650" y="1616304"/>
          <a:ext cx="7886700" cy="1812696"/>
        </p:xfrm>
        <a:graphic>
          <a:graphicData uri="http://schemas.openxmlformats.org/drawingml/2006/table">
            <a:tbl>
              <a:tblPr/>
              <a:tblGrid>
                <a:gridCol w="3943350">
                  <a:extLst>
                    <a:ext uri="{9D8B030D-6E8A-4147-A177-3AD203B41FA5}">
                      <a16:colId xmlns:a16="http://schemas.microsoft.com/office/drawing/2014/main" val="3817406232"/>
                    </a:ext>
                  </a:extLst>
                </a:gridCol>
                <a:gridCol w="3943350">
                  <a:extLst>
                    <a:ext uri="{9D8B030D-6E8A-4147-A177-3AD203B41FA5}">
                      <a16:colId xmlns:a16="http://schemas.microsoft.com/office/drawing/2014/main" val="1176027689"/>
                    </a:ext>
                  </a:extLst>
                </a:gridCol>
              </a:tblGrid>
              <a:tr h="603574">
                <a:tc>
                  <a:txBody>
                    <a:bodyPr/>
                    <a:lstStyle/>
                    <a:p>
                      <a:pPr algn="l" rtl="0" fontAlgn="t"/>
                      <a:r>
                        <a:rPr lang="en-US" sz="1300" b="0" i="0" u="none" strike="noStrike" dirty="0">
                          <a:solidFill>
                            <a:srgbClr val="000000"/>
                          </a:solidFill>
                          <a:effectLst/>
                          <a:latin typeface="Calibri" panose="020F0502020204030204" pitchFamily="34" charset="0"/>
                        </a:rPr>
                        <a:t>Quality of Life Technology Engineering Research Center at Carnegie Mellon University (CMU) </a:t>
                      </a:r>
                      <a:r>
                        <a:rPr lang="en-US" sz="1000" b="0" i="0" u="none" strike="noStrike" dirty="0">
                          <a:solidFill>
                            <a:srgbClr val="000000"/>
                          </a:solidFill>
                          <a:effectLst/>
                          <a:latin typeface="Calibri" panose="020F0502020204030204" pitchFamily="34" charset="0"/>
                        </a:rPr>
                        <a:t>(Class: 2006; AY: 2006 – 2015; RY: 2006 – 2014)*</a:t>
                      </a:r>
                      <a:endParaRPr lang="en-US" sz="1300" b="0" i="0" u="none" strike="noStrike" dirty="0">
                        <a:solidFill>
                          <a:srgbClr val="000000"/>
                        </a:solidFill>
                        <a:effectLst/>
                        <a:latin typeface="Calibri" panose="020F0502020204030204" pitchFamily="34" charset="0"/>
                      </a:endParaRPr>
                    </a:p>
                  </a:txBody>
                  <a:tcPr marL="6898" marR="6898" marT="6898" marB="41388">
                    <a:lnL>
                      <a:noFill/>
                    </a:lnL>
                    <a:lnR>
                      <a:noFill/>
                    </a:lnR>
                    <a:lnT w="12700" cap="flat" cmpd="sng" algn="ctr">
                      <a:solidFill>
                        <a:srgbClr val="98C723"/>
                      </a:solidFill>
                      <a:prstDash val="solid"/>
                      <a:round/>
                      <a:headEnd type="none" w="med" len="med"/>
                      <a:tailEnd type="none" w="med" len="med"/>
                    </a:lnT>
                    <a:lnB>
                      <a:noFill/>
                    </a:lnB>
                  </a:tcPr>
                </a:tc>
                <a:tc>
                  <a:txBody>
                    <a:bodyPr/>
                    <a:lstStyle/>
                    <a:p>
                      <a:pPr algn="l" rtl="0" fontAlgn="t"/>
                      <a:r>
                        <a:rPr lang="en-US" sz="1300" b="0" i="0" u="none" strike="noStrike">
                          <a:solidFill>
                            <a:srgbClr val="000000"/>
                          </a:solidFill>
                          <a:effectLst/>
                          <a:latin typeface="Calibri" panose="020F0502020204030204" pitchFamily="34" charset="0"/>
                        </a:rPr>
                        <a:t>Engineering Research for Structured Organic Particulate Systems at Rutgers University (C-SOPS) </a:t>
                      </a:r>
                      <a:r>
                        <a:rPr lang="en-US" sz="1000" b="0" i="0" u="none" strike="noStrike">
                          <a:solidFill>
                            <a:srgbClr val="000000"/>
                          </a:solidFill>
                          <a:effectLst/>
                          <a:latin typeface="Calibri" panose="020F0502020204030204" pitchFamily="34" charset="0"/>
                        </a:rPr>
                        <a:t>(Class: 2006; AY: 2006 – 2016; RY: 2006 – 2015)*</a:t>
                      </a:r>
                      <a:endParaRPr lang="en-US" sz="1300" b="0" i="0" u="none" strike="noStrike">
                        <a:solidFill>
                          <a:srgbClr val="000000"/>
                        </a:solidFill>
                        <a:effectLst/>
                        <a:latin typeface="Calibri" panose="020F0502020204030204" pitchFamily="34" charset="0"/>
                      </a:endParaRPr>
                    </a:p>
                  </a:txBody>
                  <a:tcPr marL="6898" marR="6898" marT="6898" marB="41388">
                    <a:lnL>
                      <a:noFill/>
                    </a:lnL>
                    <a:lnR>
                      <a:noFill/>
                    </a:lnR>
                    <a:lnT w="12700" cap="flat" cmpd="sng" algn="ctr">
                      <a:solidFill>
                        <a:srgbClr val="98C723"/>
                      </a:solidFill>
                      <a:prstDash val="solid"/>
                      <a:round/>
                      <a:headEnd type="none" w="med" len="med"/>
                      <a:tailEnd type="none" w="med" len="med"/>
                    </a:lnT>
                    <a:lnB>
                      <a:noFill/>
                    </a:lnB>
                  </a:tcPr>
                </a:tc>
                <a:extLst>
                  <a:ext uri="{0D108BD9-81ED-4DB2-BD59-A6C34878D82A}">
                    <a16:rowId xmlns:a16="http://schemas.microsoft.com/office/drawing/2014/main" val="362902163"/>
                  </a:ext>
                </a:extLst>
              </a:tr>
              <a:tr h="612196">
                <a:tc>
                  <a:txBody>
                    <a:bodyPr/>
                    <a:lstStyle/>
                    <a:p>
                      <a:pPr algn="l" rtl="0" fontAlgn="t"/>
                      <a:r>
                        <a:rPr lang="en-US" sz="1300" b="0" i="0" u="none" strike="noStrike" dirty="0">
                          <a:solidFill>
                            <a:srgbClr val="000000"/>
                          </a:solidFill>
                          <a:effectLst/>
                          <a:latin typeface="Calibri" panose="020F0502020204030204" pitchFamily="34" charset="0"/>
                        </a:rPr>
                        <a:t>Engineering Research Center for Compact and Efficient Fluid Power at the University of Minnesota – Twin Cities </a:t>
                      </a:r>
                      <a:r>
                        <a:rPr lang="en-US" sz="1000" b="0" i="0" u="none" strike="noStrike" dirty="0">
                          <a:solidFill>
                            <a:srgbClr val="000000"/>
                          </a:solidFill>
                          <a:effectLst/>
                          <a:latin typeface="Calibri" panose="020F0502020204030204" pitchFamily="34" charset="0"/>
                        </a:rPr>
                        <a:t>(Class: 2006; AY: 2006 – 2016; RY: 2006 – 2017)*</a:t>
                      </a:r>
                      <a:endParaRPr lang="en-US" sz="1300" b="0" i="0" u="none" strike="noStrike" dirty="0">
                        <a:solidFill>
                          <a:srgbClr val="000000"/>
                        </a:solidFill>
                        <a:effectLst/>
                        <a:latin typeface="Calibri" panose="020F0502020204030204" pitchFamily="34" charset="0"/>
                      </a:endParaRPr>
                    </a:p>
                  </a:txBody>
                  <a:tcPr marL="6898" marR="6898" marT="6898" marB="41388">
                    <a:lnL>
                      <a:noFill/>
                    </a:lnL>
                    <a:lnR>
                      <a:noFill/>
                    </a:lnR>
                    <a:lnT>
                      <a:noFill/>
                    </a:lnT>
                    <a:lnB>
                      <a:noFill/>
                    </a:lnB>
                    <a:solidFill>
                      <a:srgbClr val="EBF1DE"/>
                    </a:solidFill>
                  </a:tcPr>
                </a:tc>
                <a:tc>
                  <a:txBody>
                    <a:bodyPr/>
                    <a:lstStyle/>
                    <a:p>
                      <a:pPr algn="l" rtl="0" fontAlgn="t"/>
                      <a:r>
                        <a:rPr lang="en-US" sz="1300" b="0" i="0" u="none" strike="noStrike">
                          <a:solidFill>
                            <a:srgbClr val="000000"/>
                          </a:solidFill>
                          <a:effectLst/>
                          <a:latin typeface="Calibri" panose="020F0502020204030204" pitchFamily="34" charset="0"/>
                        </a:rPr>
                        <a:t>Synthetic Biology ERC at the University of California, Berkeley (SynBERC) </a:t>
                      </a:r>
                      <a:r>
                        <a:rPr lang="en-US" sz="1000" b="0" i="0" u="none" strike="noStrike">
                          <a:solidFill>
                            <a:srgbClr val="000000"/>
                          </a:solidFill>
                          <a:effectLst/>
                          <a:latin typeface="Calibri" panose="020F0502020204030204" pitchFamily="34" charset="0"/>
                        </a:rPr>
                        <a:t>(Class: 2006; AY: 2006 – 2016; RY: 2006 – 2015)*</a:t>
                      </a:r>
                      <a:endParaRPr lang="en-US" sz="1300" b="0" i="0" u="none" strike="noStrike">
                        <a:solidFill>
                          <a:srgbClr val="000000"/>
                        </a:solidFill>
                        <a:effectLst/>
                        <a:latin typeface="Calibri" panose="020F0502020204030204" pitchFamily="34" charset="0"/>
                      </a:endParaRPr>
                    </a:p>
                  </a:txBody>
                  <a:tcPr marL="6898" marR="6898" marT="6898" marB="41388">
                    <a:lnL>
                      <a:noFill/>
                    </a:lnL>
                    <a:lnR>
                      <a:noFill/>
                    </a:lnR>
                    <a:lnT>
                      <a:noFill/>
                    </a:lnT>
                    <a:lnB>
                      <a:noFill/>
                    </a:lnB>
                    <a:solidFill>
                      <a:srgbClr val="EBF1DE"/>
                    </a:solidFill>
                  </a:tcPr>
                </a:tc>
                <a:extLst>
                  <a:ext uri="{0D108BD9-81ED-4DB2-BD59-A6C34878D82A}">
                    <a16:rowId xmlns:a16="http://schemas.microsoft.com/office/drawing/2014/main" val="2315855824"/>
                  </a:ext>
                </a:extLst>
              </a:tr>
              <a:tr h="586329">
                <a:tc>
                  <a:txBody>
                    <a:bodyPr/>
                    <a:lstStyle/>
                    <a:p>
                      <a:pPr algn="l" rtl="0" fontAlgn="t"/>
                      <a:r>
                        <a:rPr lang="en-US" sz="1300" b="0" i="0" u="none" strike="noStrike">
                          <a:solidFill>
                            <a:srgbClr val="000000"/>
                          </a:solidFill>
                          <a:effectLst/>
                          <a:latin typeface="Calibri" panose="020F0502020204030204" pitchFamily="34" charset="0"/>
                        </a:rPr>
                        <a:t>ERC on Mid-Infrared Technologies for Health and the Environment at Princeton University (MIRTHE) </a:t>
                      </a:r>
                      <a:r>
                        <a:rPr lang="en-US" sz="1000" b="0" i="0" u="none" strike="noStrike">
                          <a:solidFill>
                            <a:srgbClr val="000000"/>
                          </a:solidFill>
                          <a:effectLst/>
                          <a:latin typeface="Calibri" panose="020F0502020204030204" pitchFamily="34" charset="0"/>
                        </a:rPr>
                        <a:t>(Class: 2006; AY: 2006 – 2016; RY: 2006 – 2016)*</a:t>
                      </a:r>
                      <a:endParaRPr lang="en-US" sz="1300" b="0" i="0" u="none" strike="noStrike">
                        <a:solidFill>
                          <a:srgbClr val="000000"/>
                        </a:solidFill>
                        <a:effectLst/>
                        <a:latin typeface="Calibri" panose="020F0502020204030204" pitchFamily="34" charset="0"/>
                      </a:endParaRPr>
                    </a:p>
                  </a:txBody>
                  <a:tcPr marL="6898" marR="6898" marT="6898" marB="41388">
                    <a:lnL>
                      <a:noFill/>
                    </a:lnL>
                    <a:lnR>
                      <a:noFill/>
                    </a:lnR>
                    <a:lnT>
                      <a:noFill/>
                    </a:lnT>
                    <a:lnB w="12700" cap="flat" cmpd="sng" algn="ctr">
                      <a:solidFill>
                        <a:srgbClr val="98C723"/>
                      </a:solidFill>
                      <a:prstDash val="solid"/>
                      <a:round/>
                      <a:headEnd type="none" w="med" len="med"/>
                      <a:tailEnd type="none" w="med" len="med"/>
                    </a:lnB>
                  </a:tcPr>
                </a:tc>
                <a:tc>
                  <a:txBody>
                    <a:bodyPr/>
                    <a:lstStyle/>
                    <a:p>
                      <a:pPr algn="l" rtl="0" fontAlgn="t"/>
                      <a:endParaRPr lang="en-US" sz="1300" b="0" i="0" u="none" strike="noStrike" dirty="0">
                        <a:solidFill>
                          <a:srgbClr val="000000"/>
                        </a:solidFill>
                        <a:effectLst/>
                        <a:latin typeface="Calibri" panose="020F0502020204030204" pitchFamily="34" charset="0"/>
                      </a:endParaRPr>
                    </a:p>
                  </a:txBody>
                  <a:tcPr marL="6898" marR="6898" marT="6898" marB="41388">
                    <a:lnL>
                      <a:noFill/>
                    </a:lnL>
                    <a:lnR>
                      <a:noFill/>
                    </a:lnR>
                    <a:lnT>
                      <a:noFill/>
                    </a:lnT>
                    <a:lnB w="12700" cap="flat" cmpd="sng" algn="ctr">
                      <a:solidFill>
                        <a:srgbClr val="98C723"/>
                      </a:solidFill>
                      <a:prstDash val="solid"/>
                      <a:round/>
                      <a:headEnd type="none" w="med" len="med"/>
                      <a:tailEnd type="none" w="med" len="med"/>
                    </a:lnB>
                  </a:tcPr>
                </a:tc>
                <a:extLst>
                  <a:ext uri="{0D108BD9-81ED-4DB2-BD59-A6C34878D82A}">
                    <a16:rowId xmlns:a16="http://schemas.microsoft.com/office/drawing/2014/main" val="86454683"/>
                  </a:ext>
                </a:extLst>
              </a:tr>
            </a:tbl>
          </a:graphicData>
        </a:graphic>
      </p:graphicFrame>
      <p:sp>
        <p:nvSpPr>
          <p:cNvPr id="7" name="Text Box 20">
            <a:extLst>
              <a:ext uri="{FF2B5EF4-FFF2-40B4-BE49-F238E27FC236}">
                <a16:creationId xmlns:a16="http://schemas.microsoft.com/office/drawing/2014/main" id="{A378E752-037B-442B-8842-E7150884E344}"/>
              </a:ext>
            </a:extLst>
          </p:cNvPr>
          <p:cNvSpPr txBox="1">
            <a:spLocks noChangeArrowheads="1"/>
          </p:cNvSpPr>
          <p:nvPr/>
        </p:nvSpPr>
        <p:spPr bwMode="auto">
          <a:xfrm>
            <a:off x="538480" y="3858377"/>
            <a:ext cx="5262880" cy="276999"/>
          </a:xfrm>
          <a:prstGeom prst="rect">
            <a:avLst/>
          </a:prstGeom>
          <a:noFill/>
          <a:ln w="9525">
            <a:noFill/>
            <a:miter lim="800000"/>
            <a:headEnd/>
            <a:tailEnd/>
          </a:ln>
        </p:spPr>
        <p:txBody>
          <a:bodyPr wrap="square"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a:t>*AY and RY denotes the Award Year and Reporting Year Range</a:t>
            </a:r>
            <a:endParaRPr lang="en-US" dirty="0"/>
          </a:p>
        </p:txBody>
      </p:sp>
    </p:spTree>
    <p:extLst>
      <p:ext uri="{BB962C8B-B14F-4D97-AF65-F5344CB8AC3E}">
        <p14:creationId xmlns:p14="http://schemas.microsoft.com/office/powerpoint/2010/main" val="235796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2019 Sources of Support to 19 ERCs, by Technology Sector</a:t>
            </a:r>
          </a:p>
        </p:txBody>
      </p:sp>
      <p:sp>
        <p:nvSpPr>
          <p:cNvPr id="4" name="Slide Number Placeholder 3"/>
          <p:cNvSpPr>
            <a:spLocks noGrp="1"/>
          </p:cNvSpPr>
          <p:nvPr>
            <p:ph type="sldNum" sz="quarter" idx="12"/>
          </p:nvPr>
        </p:nvSpPr>
        <p:spPr/>
        <p:txBody>
          <a:bodyPr/>
          <a:lstStyle/>
          <a:p>
            <a:r>
              <a:rPr lang="en-US">
                <a:solidFill>
                  <a:prstClr val="black"/>
                </a:solidFill>
              </a:rPr>
              <a:t>27</a:t>
            </a:r>
          </a:p>
        </p:txBody>
      </p:sp>
      <p:sp>
        <p:nvSpPr>
          <p:cNvPr id="6" name="Text Box 20"/>
          <p:cNvSpPr txBox="1">
            <a:spLocks noChangeArrowheads="1"/>
          </p:cNvSpPr>
          <p:nvPr/>
        </p:nvSpPr>
        <p:spPr bwMode="auto">
          <a:xfrm>
            <a:off x="496305" y="6506399"/>
            <a:ext cx="8617194" cy="28020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dirty="0"/>
              <a:t>NOTE: </a:t>
            </a:r>
            <a:r>
              <a:rPr lang="en-US" sz="1200" i="1" dirty="0">
                <a:latin typeface="Calibri" panose="020F0502020204030204" pitchFamily="34" charset="0"/>
                <a:cs typeface="Calibri" panose="020F0502020204030204" pitchFamily="34" charset="0"/>
              </a:rPr>
              <a:t>Sources of Support include Unrestricted Cash, Restricted Cash, In-Kind, and Associated Projects. Residuals are not included</a:t>
            </a:r>
          </a:p>
        </p:txBody>
      </p:sp>
      <p:grpSp>
        <p:nvGrpSpPr>
          <p:cNvPr id="13" name="Group 12">
            <a:extLst>
              <a:ext uri="{FF2B5EF4-FFF2-40B4-BE49-F238E27FC236}">
                <a16:creationId xmlns:a16="http://schemas.microsoft.com/office/drawing/2014/main" id="{00000000-0008-0000-1D00-00000A000000}"/>
              </a:ext>
            </a:extLst>
          </p:cNvPr>
          <p:cNvGrpSpPr/>
          <p:nvPr/>
        </p:nvGrpSpPr>
        <p:grpSpPr>
          <a:xfrm>
            <a:off x="622240" y="1306063"/>
            <a:ext cx="8277655" cy="4815751"/>
            <a:chOff x="211858" y="126076"/>
            <a:chExt cx="8229600" cy="5259553"/>
          </a:xfrm>
        </p:grpSpPr>
        <p:grpSp>
          <p:nvGrpSpPr>
            <p:cNvPr id="14" name="Group 13">
              <a:extLst>
                <a:ext uri="{FF2B5EF4-FFF2-40B4-BE49-F238E27FC236}">
                  <a16:creationId xmlns:a16="http://schemas.microsoft.com/office/drawing/2014/main" id="{00000000-0008-0000-1D00-000009000000}"/>
                </a:ext>
              </a:extLst>
            </p:cNvPr>
            <p:cNvGrpSpPr/>
            <p:nvPr/>
          </p:nvGrpSpPr>
          <p:grpSpPr>
            <a:xfrm>
              <a:off x="211858" y="126076"/>
              <a:ext cx="8229600" cy="5259553"/>
              <a:chOff x="211858" y="126076"/>
              <a:chExt cx="8229600" cy="5259553"/>
            </a:xfrm>
          </p:grpSpPr>
          <p:graphicFrame>
            <p:nvGraphicFramePr>
              <p:cNvPr id="19" name="Chart 18">
                <a:extLst>
                  <a:ext uri="{FF2B5EF4-FFF2-40B4-BE49-F238E27FC236}">
                    <a16:creationId xmlns:a16="http://schemas.microsoft.com/office/drawing/2014/main" id="{00000000-0008-0000-1D00-000002000000}"/>
                  </a:ext>
                </a:extLst>
              </p:cNvPr>
              <p:cNvGraphicFramePr>
                <a:graphicFrameLocks/>
              </p:cNvGraphicFramePr>
              <p:nvPr>
                <p:extLst>
                  <p:ext uri="{D42A27DB-BD31-4B8C-83A1-F6EECF244321}">
                    <p14:modId xmlns:p14="http://schemas.microsoft.com/office/powerpoint/2010/main" val="884692593"/>
                  </p:ext>
                </p:extLst>
              </p:nvPr>
            </p:nvGraphicFramePr>
            <p:xfrm>
              <a:off x="211858" y="126076"/>
              <a:ext cx="822960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4">
                <a:extLst>
                  <a:ext uri="{FF2B5EF4-FFF2-40B4-BE49-F238E27FC236}">
                    <a16:creationId xmlns:a16="http://schemas.microsoft.com/office/drawing/2014/main" id="{00000000-0008-0000-1D00-000003000000}"/>
                  </a:ext>
                </a:extLst>
              </p:cNvPr>
              <p:cNvSpPr txBox="1">
                <a:spLocks noChangeArrowheads="1"/>
              </p:cNvSpPr>
              <p:nvPr/>
            </p:nvSpPr>
            <p:spPr bwMode="auto">
              <a:xfrm>
                <a:off x="1656411" y="4980197"/>
                <a:ext cx="4191293"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a:solidFill>
                      <a:srgbClr val="000099"/>
                    </a:solidFill>
                    <a:latin typeface="+mn-lt"/>
                  </a:rPr>
                  <a:t>Total value of support: $125.2 million</a:t>
                </a:r>
              </a:p>
            </p:txBody>
          </p:sp>
        </p:grpSp>
        <p:grpSp>
          <p:nvGrpSpPr>
            <p:cNvPr id="15" name="Group 14">
              <a:extLst>
                <a:ext uri="{FF2B5EF4-FFF2-40B4-BE49-F238E27FC236}">
                  <a16:creationId xmlns:a16="http://schemas.microsoft.com/office/drawing/2014/main" id="{00000000-0008-0000-1D00-000004000000}"/>
                </a:ext>
              </a:extLst>
            </p:cNvPr>
            <p:cNvGrpSpPr/>
            <p:nvPr/>
          </p:nvGrpSpPr>
          <p:grpSpPr>
            <a:xfrm>
              <a:off x="1906442" y="4560094"/>
              <a:ext cx="5430692" cy="276999"/>
              <a:chOff x="1906442" y="4560094"/>
              <a:chExt cx="5423548" cy="276999"/>
            </a:xfrm>
          </p:grpSpPr>
          <p:sp>
            <p:nvSpPr>
              <p:cNvPr id="16" name="TextBox 8">
                <a:extLst>
                  <a:ext uri="{FF2B5EF4-FFF2-40B4-BE49-F238E27FC236}">
                    <a16:creationId xmlns:a16="http://schemas.microsoft.com/office/drawing/2014/main" id="{00000000-0008-0000-1D00-000005000000}"/>
                  </a:ext>
                </a:extLst>
              </p:cNvPr>
              <p:cNvSpPr txBox="1"/>
              <p:nvPr/>
            </p:nvSpPr>
            <p:spPr>
              <a:xfrm>
                <a:off x="2106057" y="4560094"/>
                <a:ext cx="522393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17" name="Rectangle 16">
                <a:extLst>
                  <a:ext uri="{FF2B5EF4-FFF2-40B4-BE49-F238E27FC236}">
                    <a16:creationId xmlns:a16="http://schemas.microsoft.com/office/drawing/2014/main" id="{00000000-0008-0000-1D00-000006000000}"/>
                  </a:ext>
                </a:extLst>
              </p:cNvPr>
              <p:cNvSpPr/>
              <p:nvPr/>
            </p:nvSpPr>
            <p:spPr>
              <a:xfrm>
                <a:off x="1906442" y="4593962"/>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18" name="Rectangle 17">
                <a:extLst>
                  <a:ext uri="{FF2B5EF4-FFF2-40B4-BE49-F238E27FC236}">
                    <a16:creationId xmlns:a16="http://schemas.microsoft.com/office/drawing/2014/main" id="{00000000-0008-0000-1D00-000007000000}"/>
                  </a:ext>
                </a:extLst>
              </p:cNvPr>
              <p:cNvSpPr/>
              <p:nvPr/>
            </p:nvSpPr>
            <p:spPr>
              <a:xfrm>
                <a:off x="4418722" y="4579583"/>
                <a:ext cx="210035"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3942108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28</a:t>
            </a:r>
          </a:p>
        </p:txBody>
      </p:sp>
      <p:sp>
        <p:nvSpPr>
          <p:cNvPr id="6" name="Text Box 20"/>
          <p:cNvSpPr txBox="1">
            <a:spLocks noChangeArrowheads="1"/>
          </p:cNvSpPr>
          <p:nvPr/>
        </p:nvSpPr>
        <p:spPr bwMode="auto">
          <a:xfrm>
            <a:off x="523957" y="5837367"/>
            <a:ext cx="8648150" cy="103169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dirty="0"/>
              <a:t>NOTES:</a:t>
            </a:r>
            <a:r>
              <a:rPr lang="en-US" sz="1200" b="0" i="1" dirty="0"/>
              <a:t>	</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dirty="0">
                <a:latin typeface="Calibri" panose="020F0502020204030204" pitchFamily="34" charset="0"/>
                <a:cs typeface="Calibri" panose="020F0502020204030204" pitchFamily="34" charset="0"/>
              </a:rPr>
            </a:br>
            <a:r>
              <a:rPr lang="en-US" sz="1200" i="1" dirty="0">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sp>
        <p:nvSpPr>
          <p:cNvPr id="9" name="Title 1"/>
          <p:cNvSpPr>
            <a:spLocks noGrp="1"/>
          </p:cNvSpPr>
          <p:nvPr>
            <p:ph type="title"/>
          </p:nvPr>
        </p:nvSpPr>
        <p:spPr>
          <a:xfrm>
            <a:off x="971274" y="773221"/>
            <a:ext cx="7544599" cy="242213"/>
          </a:xfrm>
        </p:spPr>
        <p:txBody>
          <a:bodyPr/>
          <a:lstStyle/>
          <a:p>
            <a:r>
              <a:rPr lang="en-US" dirty="0"/>
              <a:t>FY 2019 Support to ERCs in Advanced Manufacturing Sector: 3 Centers (IOWA, NASCENT, </a:t>
            </a:r>
            <a:r>
              <a:rPr lang="en-US" dirty="0" err="1"/>
              <a:t>CMaT</a:t>
            </a:r>
            <a:r>
              <a:rPr lang="en-US" dirty="0"/>
              <a:t>)</a:t>
            </a:r>
          </a:p>
        </p:txBody>
      </p:sp>
      <p:grpSp>
        <p:nvGrpSpPr>
          <p:cNvPr id="18" name="Group 17">
            <a:extLst>
              <a:ext uri="{FF2B5EF4-FFF2-40B4-BE49-F238E27FC236}">
                <a16:creationId xmlns:a16="http://schemas.microsoft.com/office/drawing/2014/main" id="{00000000-0008-0000-1E00-00000E000000}"/>
              </a:ext>
            </a:extLst>
          </p:cNvPr>
          <p:cNvGrpSpPr/>
          <p:nvPr/>
        </p:nvGrpSpPr>
        <p:grpSpPr>
          <a:xfrm>
            <a:off x="1176611" y="1362075"/>
            <a:ext cx="7062239" cy="4422817"/>
            <a:chOff x="271462" y="75575"/>
            <a:chExt cx="7062239" cy="4636209"/>
          </a:xfrm>
        </p:grpSpPr>
        <p:graphicFrame>
          <p:nvGraphicFramePr>
            <p:cNvPr id="19" name="Chart 18">
              <a:extLst>
                <a:ext uri="{FF2B5EF4-FFF2-40B4-BE49-F238E27FC236}">
                  <a16:creationId xmlns:a16="http://schemas.microsoft.com/office/drawing/2014/main" id="{00000000-0008-0000-1E00-000002000000}"/>
                </a:ext>
              </a:extLst>
            </p:cNvPr>
            <p:cNvGraphicFramePr>
              <a:graphicFrameLocks/>
            </p:cNvGraphicFramePr>
            <p:nvPr>
              <p:extLst>
                <p:ext uri="{D42A27DB-BD31-4B8C-83A1-F6EECF244321}">
                  <p14:modId xmlns:p14="http://schemas.microsoft.com/office/powerpoint/2010/main" val="1831923326"/>
                </p:ext>
              </p:extLst>
            </p:nvPr>
          </p:nvGraphicFramePr>
          <p:xfrm>
            <a:off x="271462" y="75575"/>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6">
              <a:extLst>
                <a:ext uri="{FF2B5EF4-FFF2-40B4-BE49-F238E27FC236}">
                  <a16:creationId xmlns:a16="http://schemas.microsoft.com/office/drawing/2014/main" id="{00000000-0008-0000-1E00-000003000000}"/>
                </a:ext>
              </a:extLst>
            </p:cNvPr>
            <p:cNvSpPr txBox="1"/>
            <p:nvPr/>
          </p:nvSpPr>
          <p:spPr>
            <a:xfrm>
              <a:off x="1390650" y="4306352"/>
              <a:ext cx="4162425" cy="40543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rgbClr val="000099"/>
                  </a:solidFill>
                  <a:latin typeface="+mn-lt"/>
                </a:rPr>
                <a:t>Total value of support: $.18.7 million</a:t>
              </a:r>
            </a:p>
          </p:txBody>
        </p:sp>
        <p:grpSp>
          <p:nvGrpSpPr>
            <p:cNvPr id="21" name="Group 20">
              <a:extLst>
                <a:ext uri="{FF2B5EF4-FFF2-40B4-BE49-F238E27FC236}">
                  <a16:creationId xmlns:a16="http://schemas.microsoft.com/office/drawing/2014/main" id="{00000000-0008-0000-1E00-00000D000000}"/>
                </a:ext>
              </a:extLst>
            </p:cNvPr>
            <p:cNvGrpSpPr/>
            <p:nvPr/>
          </p:nvGrpSpPr>
          <p:grpSpPr>
            <a:xfrm>
              <a:off x="1888722" y="3969543"/>
              <a:ext cx="5444979" cy="276999"/>
              <a:chOff x="1888722" y="3969543"/>
              <a:chExt cx="5444979" cy="276999"/>
            </a:xfrm>
          </p:grpSpPr>
          <p:sp>
            <p:nvSpPr>
              <p:cNvPr id="22" name="TextBox 8">
                <a:extLst>
                  <a:ext uri="{FF2B5EF4-FFF2-40B4-BE49-F238E27FC236}">
                    <a16:creationId xmlns:a16="http://schemas.microsoft.com/office/drawing/2014/main" id="{00000000-0008-0000-1E00-000005000000}"/>
                  </a:ext>
                </a:extLst>
              </p:cNvPr>
              <p:cNvSpPr txBox="1"/>
              <p:nvPr/>
            </p:nvSpPr>
            <p:spPr>
              <a:xfrm>
                <a:off x="2089126" y="3969543"/>
                <a:ext cx="5244575" cy="27699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23" name="Rectangle 22">
                <a:extLst>
                  <a:ext uri="{FF2B5EF4-FFF2-40B4-BE49-F238E27FC236}">
                    <a16:creationId xmlns:a16="http://schemas.microsoft.com/office/drawing/2014/main" id="{00000000-0008-0000-1E00-000006000000}"/>
                  </a:ext>
                </a:extLst>
              </p:cNvPr>
              <p:cNvSpPr/>
              <p:nvPr/>
            </p:nvSpPr>
            <p:spPr>
              <a:xfrm>
                <a:off x="1888722" y="4003411"/>
                <a:ext cx="206426"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24" name="Rectangle 23">
                <a:extLst>
                  <a:ext uri="{FF2B5EF4-FFF2-40B4-BE49-F238E27FC236}">
                    <a16:creationId xmlns:a16="http://schemas.microsoft.com/office/drawing/2014/main" id="{00000000-0008-0000-1E00-000007000000}"/>
                  </a:ext>
                </a:extLst>
              </p:cNvPr>
              <p:cNvSpPr/>
              <p:nvPr/>
            </p:nvSpPr>
            <p:spPr>
              <a:xfrm>
                <a:off x="4296629" y="3998557"/>
                <a:ext cx="210312"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7139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953" y="716278"/>
            <a:ext cx="7544599" cy="431585"/>
          </a:xfrm>
        </p:spPr>
        <p:txBody>
          <a:bodyPr/>
          <a:lstStyle/>
          <a:p>
            <a:r>
              <a:rPr lang="en-US" dirty="0"/>
              <a:t>FY 2019 Support to ERCs in Biotechnology and Healthcare Sector: 5 Centers (</a:t>
            </a:r>
            <a:r>
              <a:rPr lang="en-US" dirty="0">
                <a:solidFill>
                  <a:prstClr val="black"/>
                </a:solidFill>
              </a:rPr>
              <a:t>ASSIST, CELL-MET, NCAT, PATHS-UP, CNT</a:t>
            </a:r>
            <a:r>
              <a:rPr lang="en-US" dirty="0"/>
              <a:t>)</a:t>
            </a:r>
          </a:p>
        </p:txBody>
      </p:sp>
      <p:sp>
        <p:nvSpPr>
          <p:cNvPr id="4" name="Slide Number Placeholder 3"/>
          <p:cNvSpPr>
            <a:spLocks noGrp="1"/>
          </p:cNvSpPr>
          <p:nvPr>
            <p:ph type="sldNum" sz="quarter" idx="12"/>
          </p:nvPr>
        </p:nvSpPr>
        <p:spPr>
          <a:xfrm>
            <a:off x="409145" y="685843"/>
            <a:ext cx="511430" cy="371040"/>
          </a:xfrm>
        </p:spPr>
        <p:txBody>
          <a:bodyPr/>
          <a:lstStyle/>
          <a:p>
            <a:r>
              <a:rPr lang="en-US">
                <a:solidFill>
                  <a:prstClr val="black"/>
                </a:solidFill>
              </a:rPr>
              <a:t>29</a:t>
            </a:r>
          </a:p>
        </p:txBody>
      </p:sp>
      <p:sp>
        <p:nvSpPr>
          <p:cNvPr id="9" name="Text Box 20"/>
          <p:cNvSpPr txBox="1">
            <a:spLocks noChangeArrowheads="1"/>
          </p:cNvSpPr>
          <p:nvPr/>
        </p:nvSpPr>
        <p:spPr bwMode="auto">
          <a:xfrm>
            <a:off x="523957" y="5837367"/>
            <a:ext cx="8648150" cy="103169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dirty="0"/>
              <a:t>NOTES:</a:t>
            </a:r>
            <a:r>
              <a:rPr lang="en-US" sz="1200" b="0" i="1" dirty="0"/>
              <a:t>	</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dirty="0">
                <a:latin typeface="Calibri" panose="020F0502020204030204" pitchFamily="34" charset="0"/>
                <a:cs typeface="Calibri" panose="020F0502020204030204" pitchFamily="34" charset="0"/>
              </a:rPr>
            </a:br>
            <a:r>
              <a:rPr lang="en-US" sz="1200" i="1" dirty="0">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grpSp>
        <p:nvGrpSpPr>
          <p:cNvPr id="13" name="Group 12">
            <a:extLst>
              <a:ext uri="{FF2B5EF4-FFF2-40B4-BE49-F238E27FC236}">
                <a16:creationId xmlns:a16="http://schemas.microsoft.com/office/drawing/2014/main" id="{00000000-0008-0000-1F00-000009000000}"/>
              </a:ext>
            </a:extLst>
          </p:cNvPr>
          <p:cNvGrpSpPr/>
          <p:nvPr/>
        </p:nvGrpSpPr>
        <p:grpSpPr>
          <a:xfrm>
            <a:off x="664860" y="1177537"/>
            <a:ext cx="7812692" cy="4626044"/>
            <a:chOff x="202660" y="301439"/>
            <a:chExt cx="6657546" cy="4447724"/>
          </a:xfrm>
        </p:grpSpPr>
        <p:graphicFrame>
          <p:nvGraphicFramePr>
            <p:cNvPr id="14" name="Chart 13">
              <a:extLst>
                <a:ext uri="{FF2B5EF4-FFF2-40B4-BE49-F238E27FC236}">
                  <a16:creationId xmlns:a16="http://schemas.microsoft.com/office/drawing/2014/main" id="{00000000-0008-0000-1F00-000002000000}"/>
                </a:ext>
              </a:extLst>
            </p:cNvPr>
            <p:cNvGraphicFramePr>
              <a:graphicFrameLocks/>
            </p:cNvGraphicFramePr>
            <p:nvPr>
              <p:extLst>
                <p:ext uri="{D42A27DB-BD31-4B8C-83A1-F6EECF244321}">
                  <p14:modId xmlns:p14="http://schemas.microsoft.com/office/powerpoint/2010/main" val="666584976"/>
                </p:ext>
              </p:extLst>
            </p:nvPr>
          </p:nvGraphicFramePr>
          <p:xfrm>
            <a:off x="202660" y="301439"/>
            <a:ext cx="6312805" cy="371767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7">
              <a:extLst>
                <a:ext uri="{FF2B5EF4-FFF2-40B4-BE49-F238E27FC236}">
                  <a16:creationId xmlns:a16="http://schemas.microsoft.com/office/drawing/2014/main" id="{00000000-0008-0000-1F00-000003000000}"/>
                </a:ext>
              </a:extLst>
            </p:cNvPr>
            <p:cNvSpPr txBox="1"/>
            <p:nvPr/>
          </p:nvSpPr>
          <p:spPr>
            <a:xfrm>
              <a:off x="1339319" y="4343731"/>
              <a:ext cx="4241535" cy="4054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000099"/>
                  </a:solidFill>
                </a:rPr>
                <a:t>Total value of support: $28.6 million</a:t>
              </a:r>
            </a:p>
          </p:txBody>
        </p:sp>
        <p:grpSp>
          <p:nvGrpSpPr>
            <p:cNvPr id="16" name="Group 15">
              <a:extLst>
                <a:ext uri="{FF2B5EF4-FFF2-40B4-BE49-F238E27FC236}">
                  <a16:creationId xmlns:a16="http://schemas.microsoft.com/office/drawing/2014/main" id="{00000000-0008-0000-1F00-000004000000}"/>
                </a:ext>
              </a:extLst>
            </p:cNvPr>
            <p:cNvGrpSpPr/>
            <p:nvPr/>
          </p:nvGrpSpPr>
          <p:grpSpPr>
            <a:xfrm>
              <a:off x="1415227" y="4012406"/>
              <a:ext cx="5444979" cy="276999"/>
              <a:chOff x="1415227" y="4012406"/>
              <a:chExt cx="5423548" cy="276999"/>
            </a:xfrm>
          </p:grpSpPr>
          <p:sp>
            <p:nvSpPr>
              <p:cNvPr id="21" name="TextBox 9">
                <a:extLst>
                  <a:ext uri="{FF2B5EF4-FFF2-40B4-BE49-F238E27FC236}">
                    <a16:creationId xmlns:a16="http://schemas.microsoft.com/office/drawing/2014/main" id="{00000000-0008-0000-1F00-000005000000}"/>
                  </a:ext>
                </a:extLst>
              </p:cNvPr>
              <p:cNvSpPr txBox="1"/>
              <p:nvPr/>
            </p:nvSpPr>
            <p:spPr>
              <a:xfrm>
                <a:off x="1614842" y="4012406"/>
                <a:ext cx="522393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22" name="Rectangle 21">
                <a:extLst>
                  <a:ext uri="{FF2B5EF4-FFF2-40B4-BE49-F238E27FC236}">
                    <a16:creationId xmlns:a16="http://schemas.microsoft.com/office/drawing/2014/main" id="{00000000-0008-0000-1F00-000006000000}"/>
                  </a:ext>
                </a:extLst>
              </p:cNvPr>
              <p:cNvSpPr/>
              <p:nvPr/>
            </p:nvSpPr>
            <p:spPr>
              <a:xfrm>
                <a:off x="1415227" y="4046274"/>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23" name="Rectangle 22">
                <a:extLst>
                  <a:ext uri="{FF2B5EF4-FFF2-40B4-BE49-F238E27FC236}">
                    <a16:creationId xmlns:a16="http://schemas.microsoft.com/office/drawing/2014/main" id="{00000000-0008-0000-1F00-000007000000}"/>
                  </a:ext>
                </a:extLst>
              </p:cNvPr>
              <p:cNvSpPr/>
              <p:nvPr/>
            </p:nvSpPr>
            <p:spPr>
              <a:xfrm>
                <a:off x="3540338" y="4046488"/>
                <a:ext cx="209484"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3444873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720" y="718336"/>
            <a:ext cx="7669456" cy="399520"/>
          </a:xfrm>
        </p:spPr>
        <p:txBody>
          <a:bodyPr/>
          <a:lstStyle/>
          <a:p>
            <a:r>
              <a:rPr lang="en-US" dirty="0">
                <a:solidFill>
                  <a:prstClr val="black"/>
                </a:solidFill>
              </a:rPr>
              <a:t>FY 2019 Support to ERCs in Energy, Sustainability, and Infrastructure Sector: 7 Centers (CBBG, CISTAR, FREEDM, NEWT, QESST, </a:t>
            </a:r>
            <a:r>
              <a:rPr lang="en-US" dirty="0" err="1">
                <a:solidFill>
                  <a:prstClr val="black"/>
                </a:solidFill>
              </a:rPr>
              <a:t>ReNUWIt</a:t>
            </a:r>
            <a:r>
              <a:rPr lang="en-US" dirty="0">
                <a:solidFill>
                  <a:prstClr val="black"/>
                </a:solidFill>
              </a:rPr>
              <a:t>, CURENT)</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30</a:t>
            </a:r>
          </a:p>
        </p:txBody>
      </p:sp>
      <p:sp>
        <p:nvSpPr>
          <p:cNvPr id="6" name="Text Box 20"/>
          <p:cNvSpPr txBox="1">
            <a:spLocks noChangeArrowheads="1"/>
          </p:cNvSpPr>
          <p:nvPr/>
        </p:nvSpPr>
        <p:spPr bwMode="auto">
          <a:xfrm>
            <a:off x="523957" y="5820115"/>
            <a:ext cx="8648150" cy="103169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dirty="0"/>
              <a:t>NOTES:</a:t>
            </a:r>
            <a:r>
              <a:rPr lang="en-US" sz="1200" b="0" i="1" dirty="0"/>
              <a:t>	</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dirty="0">
                <a:latin typeface="Calibri" panose="020F0502020204030204" pitchFamily="34" charset="0"/>
                <a:cs typeface="Calibri" panose="020F0502020204030204" pitchFamily="34" charset="0"/>
              </a:rPr>
            </a:br>
            <a:r>
              <a:rPr lang="en-US" sz="1200" i="1" dirty="0">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grpSp>
        <p:nvGrpSpPr>
          <p:cNvPr id="12" name="Group 11">
            <a:extLst>
              <a:ext uri="{FF2B5EF4-FFF2-40B4-BE49-F238E27FC236}">
                <a16:creationId xmlns:a16="http://schemas.microsoft.com/office/drawing/2014/main" id="{00000000-0008-0000-2000-000009000000}"/>
              </a:ext>
            </a:extLst>
          </p:cNvPr>
          <p:cNvGrpSpPr/>
          <p:nvPr/>
        </p:nvGrpSpPr>
        <p:grpSpPr>
          <a:xfrm>
            <a:off x="1003929" y="1343025"/>
            <a:ext cx="7136142" cy="4427440"/>
            <a:chOff x="0" y="0"/>
            <a:chExt cx="7136142" cy="4682931"/>
          </a:xfrm>
        </p:grpSpPr>
        <p:graphicFrame>
          <p:nvGraphicFramePr>
            <p:cNvPr id="13" name="Chart 12">
              <a:extLst>
                <a:ext uri="{FF2B5EF4-FFF2-40B4-BE49-F238E27FC236}">
                  <a16:creationId xmlns:a16="http://schemas.microsoft.com/office/drawing/2014/main" id="{00000000-0008-0000-2000-000002000000}"/>
                </a:ext>
              </a:extLst>
            </p:cNvPr>
            <p:cNvGraphicFramePr>
              <a:graphicFrameLocks/>
            </p:cNvGraphicFramePr>
            <p:nvPr>
              <p:extLst>
                <p:ext uri="{D42A27DB-BD31-4B8C-83A1-F6EECF244321}">
                  <p14:modId xmlns:p14="http://schemas.microsoft.com/office/powerpoint/2010/main" val="1229737463"/>
                </p:ext>
              </p:extLst>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6">
              <a:extLst>
                <a:ext uri="{FF2B5EF4-FFF2-40B4-BE49-F238E27FC236}">
                  <a16:creationId xmlns:a16="http://schemas.microsoft.com/office/drawing/2014/main" id="{00000000-0008-0000-2000-000003000000}"/>
                </a:ext>
              </a:extLst>
            </p:cNvPr>
            <p:cNvSpPr txBox="1"/>
            <p:nvPr/>
          </p:nvSpPr>
          <p:spPr>
            <a:xfrm>
              <a:off x="1501244" y="4277499"/>
              <a:ext cx="4241536" cy="4054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000099"/>
                  </a:solidFill>
                </a:rPr>
                <a:t>Total value of support: $58.3 million</a:t>
              </a:r>
            </a:p>
          </p:txBody>
        </p:sp>
        <p:grpSp>
          <p:nvGrpSpPr>
            <p:cNvPr id="21" name="Group 20">
              <a:extLst>
                <a:ext uri="{FF2B5EF4-FFF2-40B4-BE49-F238E27FC236}">
                  <a16:creationId xmlns:a16="http://schemas.microsoft.com/office/drawing/2014/main" id="{00000000-0008-0000-2000-000004000000}"/>
                </a:ext>
              </a:extLst>
            </p:cNvPr>
            <p:cNvGrpSpPr/>
            <p:nvPr/>
          </p:nvGrpSpPr>
          <p:grpSpPr>
            <a:xfrm>
              <a:off x="1691163" y="3952875"/>
              <a:ext cx="5444979" cy="276999"/>
              <a:chOff x="1691163" y="3952875"/>
              <a:chExt cx="5423548" cy="276999"/>
            </a:xfrm>
          </p:grpSpPr>
          <p:sp>
            <p:nvSpPr>
              <p:cNvPr id="22" name="TextBox 8">
                <a:extLst>
                  <a:ext uri="{FF2B5EF4-FFF2-40B4-BE49-F238E27FC236}">
                    <a16:creationId xmlns:a16="http://schemas.microsoft.com/office/drawing/2014/main" id="{00000000-0008-0000-2000-000005000000}"/>
                  </a:ext>
                </a:extLst>
              </p:cNvPr>
              <p:cNvSpPr txBox="1"/>
              <p:nvPr/>
            </p:nvSpPr>
            <p:spPr>
              <a:xfrm>
                <a:off x="1890778" y="3952875"/>
                <a:ext cx="522393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23" name="Rectangle 22">
                <a:extLst>
                  <a:ext uri="{FF2B5EF4-FFF2-40B4-BE49-F238E27FC236}">
                    <a16:creationId xmlns:a16="http://schemas.microsoft.com/office/drawing/2014/main" id="{00000000-0008-0000-2000-000006000000}"/>
                  </a:ext>
                </a:extLst>
              </p:cNvPr>
              <p:cNvSpPr/>
              <p:nvPr/>
            </p:nvSpPr>
            <p:spPr>
              <a:xfrm>
                <a:off x="1691163" y="3986743"/>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24" name="Rectangle 23">
                <a:extLst>
                  <a:ext uri="{FF2B5EF4-FFF2-40B4-BE49-F238E27FC236}">
                    <a16:creationId xmlns:a16="http://schemas.microsoft.com/office/drawing/2014/main" id="{00000000-0008-0000-2000-000007000000}"/>
                  </a:ext>
                </a:extLst>
              </p:cNvPr>
              <p:cNvSpPr/>
              <p:nvPr/>
            </p:nvSpPr>
            <p:spPr>
              <a:xfrm>
                <a:off x="4203443" y="3972364"/>
                <a:ext cx="209484"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17500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48" y="745422"/>
            <a:ext cx="7544599" cy="586228"/>
          </a:xfrm>
        </p:spPr>
        <p:txBody>
          <a:bodyPr/>
          <a:lstStyle/>
          <a:p>
            <a:r>
              <a:rPr lang="en-US" dirty="0">
                <a:solidFill>
                  <a:prstClr val="black"/>
                </a:solidFill>
              </a:rPr>
              <a:t>FY 2019 Support to ERCs in Micro/Optoelectronics, Sensing, and Information Technology Sector: 4 Centers (CIAN, LESA, POETS, TANMS)</a:t>
            </a:r>
            <a:br>
              <a:rPr lang="en-US" dirty="0">
                <a:solidFill>
                  <a:prstClr val="black"/>
                </a:solidFill>
              </a:rPr>
            </a:b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31</a:t>
            </a:r>
          </a:p>
        </p:txBody>
      </p:sp>
      <p:sp>
        <p:nvSpPr>
          <p:cNvPr id="8" name="Text Box 20"/>
          <p:cNvSpPr txBox="1">
            <a:spLocks noChangeArrowheads="1"/>
          </p:cNvSpPr>
          <p:nvPr/>
        </p:nvSpPr>
        <p:spPr bwMode="auto">
          <a:xfrm>
            <a:off x="522183" y="5828741"/>
            <a:ext cx="8617194" cy="103169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dirty="0"/>
              <a:t>NOTES:</a:t>
            </a:r>
            <a:r>
              <a:rPr lang="en-US" sz="1200" b="0" i="1" dirty="0"/>
              <a:t>	</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dirty="0">
                <a:latin typeface="Calibri" panose="020F0502020204030204" pitchFamily="34" charset="0"/>
                <a:cs typeface="Calibri" panose="020F0502020204030204" pitchFamily="34" charset="0"/>
              </a:rPr>
            </a:br>
            <a:r>
              <a:rPr lang="en-US" sz="1200" i="1" dirty="0">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dirty="0">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grpSp>
        <p:nvGrpSpPr>
          <p:cNvPr id="19" name="Group 18">
            <a:extLst>
              <a:ext uri="{FF2B5EF4-FFF2-40B4-BE49-F238E27FC236}">
                <a16:creationId xmlns:a16="http://schemas.microsoft.com/office/drawing/2014/main" id="{00000000-0008-0000-2100-000009000000}"/>
              </a:ext>
            </a:extLst>
          </p:cNvPr>
          <p:cNvGrpSpPr/>
          <p:nvPr/>
        </p:nvGrpSpPr>
        <p:grpSpPr>
          <a:xfrm>
            <a:off x="681653" y="1331650"/>
            <a:ext cx="7414818" cy="4497091"/>
            <a:chOff x="0" y="0"/>
            <a:chExt cx="7048943" cy="4555110"/>
          </a:xfrm>
        </p:grpSpPr>
        <p:graphicFrame>
          <p:nvGraphicFramePr>
            <p:cNvPr id="20" name="Chart 19">
              <a:extLst>
                <a:ext uri="{FF2B5EF4-FFF2-40B4-BE49-F238E27FC236}">
                  <a16:creationId xmlns:a16="http://schemas.microsoft.com/office/drawing/2014/main" id="{00000000-0008-0000-2100-000002000000}"/>
                </a:ext>
              </a:extLst>
            </p:cNvPr>
            <p:cNvGraphicFramePr>
              <a:graphicFrameLocks/>
            </p:cNvGraphicFramePr>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7">
              <a:extLst>
                <a:ext uri="{FF2B5EF4-FFF2-40B4-BE49-F238E27FC236}">
                  <a16:creationId xmlns:a16="http://schemas.microsoft.com/office/drawing/2014/main" id="{00000000-0008-0000-2100-000003000000}"/>
                </a:ext>
              </a:extLst>
            </p:cNvPr>
            <p:cNvSpPr txBox="1"/>
            <p:nvPr/>
          </p:nvSpPr>
          <p:spPr>
            <a:xfrm>
              <a:off x="1667932" y="4149678"/>
              <a:ext cx="4224867" cy="4054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000099"/>
                  </a:solidFill>
                </a:rPr>
                <a:t>Total value of support: $19.7 million</a:t>
              </a:r>
            </a:p>
          </p:txBody>
        </p:sp>
        <p:grpSp>
          <p:nvGrpSpPr>
            <p:cNvPr id="22" name="Group 21">
              <a:extLst>
                <a:ext uri="{FF2B5EF4-FFF2-40B4-BE49-F238E27FC236}">
                  <a16:creationId xmlns:a16="http://schemas.microsoft.com/office/drawing/2014/main" id="{00000000-0008-0000-2100-000004000000}"/>
                </a:ext>
              </a:extLst>
            </p:cNvPr>
            <p:cNvGrpSpPr/>
            <p:nvPr/>
          </p:nvGrpSpPr>
          <p:grpSpPr>
            <a:xfrm>
              <a:off x="1625395" y="3676650"/>
              <a:ext cx="5423548" cy="276999"/>
              <a:chOff x="1625395" y="3676650"/>
              <a:chExt cx="5423548" cy="276999"/>
            </a:xfrm>
          </p:grpSpPr>
          <p:sp>
            <p:nvSpPr>
              <p:cNvPr id="23" name="TextBox 9">
                <a:extLst>
                  <a:ext uri="{FF2B5EF4-FFF2-40B4-BE49-F238E27FC236}">
                    <a16:creationId xmlns:a16="http://schemas.microsoft.com/office/drawing/2014/main" id="{00000000-0008-0000-2100-000005000000}"/>
                  </a:ext>
                </a:extLst>
              </p:cNvPr>
              <p:cNvSpPr txBox="1"/>
              <p:nvPr/>
            </p:nvSpPr>
            <p:spPr>
              <a:xfrm>
                <a:off x="1825010" y="3676650"/>
                <a:ext cx="522393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24" name="Rectangle 23">
                <a:extLst>
                  <a:ext uri="{FF2B5EF4-FFF2-40B4-BE49-F238E27FC236}">
                    <a16:creationId xmlns:a16="http://schemas.microsoft.com/office/drawing/2014/main" id="{00000000-0008-0000-2100-000006000000}"/>
                  </a:ext>
                </a:extLst>
              </p:cNvPr>
              <p:cNvSpPr/>
              <p:nvPr/>
            </p:nvSpPr>
            <p:spPr>
              <a:xfrm>
                <a:off x="1625395" y="3710518"/>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25" name="Rectangle 24">
                <a:extLst>
                  <a:ext uri="{FF2B5EF4-FFF2-40B4-BE49-F238E27FC236}">
                    <a16:creationId xmlns:a16="http://schemas.microsoft.com/office/drawing/2014/main" id="{00000000-0008-0000-2100-000007000000}"/>
                  </a:ext>
                </a:extLst>
              </p:cNvPr>
              <p:cNvSpPr/>
              <p:nvPr/>
            </p:nvSpPr>
            <p:spPr>
              <a:xfrm>
                <a:off x="4010748" y="3710732"/>
                <a:ext cx="210312"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dirty="0"/>
              </a:p>
            </p:txBody>
          </p:sp>
        </p:grpSp>
      </p:grpSp>
    </p:spTree>
    <p:extLst>
      <p:ext uri="{BB962C8B-B14F-4D97-AF65-F5344CB8AC3E}">
        <p14:creationId xmlns:p14="http://schemas.microsoft.com/office/powerpoint/2010/main" val="3824179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76" y="341404"/>
            <a:ext cx="5269036" cy="1080397"/>
          </a:xfrm>
        </p:spPr>
        <p:txBody>
          <a:bodyPr/>
          <a:lstStyle/>
          <a:p>
            <a:r>
              <a:rPr lang="en-US" dirty="0">
                <a:solidFill>
                  <a:srgbClr val="000000"/>
                </a:solidFill>
                <a:ea typeface="Lucida Grande"/>
                <a:cs typeface="Lucida Grande"/>
              </a:rPr>
              <a:t>FY 2019 Expenditures by Type of Research: All ERCs</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32</a:t>
            </a:r>
          </a:p>
        </p:txBody>
      </p:sp>
      <p:grpSp>
        <p:nvGrpSpPr>
          <p:cNvPr id="13" name="Group 12">
            <a:extLst>
              <a:ext uri="{FF2B5EF4-FFF2-40B4-BE49-F238E27FC236}">
                <a16:creationId xmlns:a16="http://schemas.microsoft.com/office/drawing/2014/main" id="{00000000-0008-0000-2200-00000D000000}"/>
              </a:ext>
            </a:extLst>
          </p:cNvPr>
          <p:cNvGrpSpPr/>
          <p:nvPr/>
        </p:nvGrpSpPr>
        <p:grpSpPr>
          <a:xfrm>
            <a:off x="742950" y="1171575"/>
            <a:ext cx="7578090" cy="5000582"/>
            <a:chOff x="0" y="0"/>
            <a:chExt cx="5937928" cy="5456332"/>
          </a:xfrm>
        </p:grpSpPr>
        <p:grpSp>
          <p:nvGrpSpPr>
            <p:cNvPr id="14" name="Group 13">
              <a:extLst>
                <a:ext uri="{FF2B5EF4-FFF2-40B4-BE49-F238E27FC236}">
                  <a16:creationId xmlns:a16="http://schemas.microsoft.com/office/drawing/2014/main" id="{00000000-0008-0000-2200-000002000000}"/>
                </a:ext>
              </a:extLst>
            </p:cNvPr>
            <p:cNvGrpSpPr/>
            <p:nvPr/>
          </p:nvGrpSpPr>
          <p:grpSpPr>
            <a:xfrm>
              <a:off x="0" y="0"/>
              <a:ext cx="5937928" cy="4973587"/>
              <a:chOff x="0" y="0"/>
              <a:chExt cx="5937928" cy="4973587"/>
            </a:xfrm>
          </p:grpSpPr>
          <p:graphicFrame>
            <p:nvGraphicFramePr>
              <p:cNvPr id="16" name="Chart 15">
                <a:extLst>
                  <a:ext uri="{FF2B5EF4-FFF2-40B4-BE49-F238E27FC236}">
                    <a16:creationId xmlns:a16="http://schemas.microsoft.com/office/drawing/2014/main" id="{00000000-0008-0000-2200-000003000000}"/>
                  </a:ext>
                </a:extLst>
              </p:cNvPr>
              <p:cNvGraphicFramePr>
                <a:graphicFrameLocks/>
              </p:cNvGraphicFramePr>
              <p:nvPr>
                <p:extLst>
                  <p:ext uri="{D42A27DB-BD31-4B8C-83A1-F6EECF244321}">
                    <p14:modId xmlns:p14="http://schemas.microsoft.com/office/powerpoint/2010/main" val="837784864"/>
                  </p:ext>
                </p:extLst>
              </p:nvPr>
            </p:nvGraphicFramePr>
            <p:xfrm>
              <a:off x="0" y="0"/>
              <a:ext cx="5937928" cy="457480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00000000-0008-0000-2200-000004000000}"/>
                  </a:ext>
                </a:extLst>
              </p:cNvPr>
              <p:cNvSpPr txBox="1"/>
              <p:nvPr/>
            </p:nvSpPr>
            <p:spPr>
              <a:xfrm>
                <a:off x="2251830" y="4251499"/>
                <a:ext cx="1148582" cy="722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t>Non-Translational</a:t>
                </a:r>
                <a:r>
                  <a:rPr lang="en-US" sz="1200" b="1" baseline="0"/>
                  <a:t> </a:t>
                </a:r>
                <a:r>
                  <a:rPr lang="en-US" sz="1200" b="1"/>
                  <a:t>Research</a:t>
                </a:r>
                <a:br>
                  <a:rPr lang="en-US" sz="1200" b="1"/>
                </a:br>
                <a:r>
                  <a:rPr lang="en-US" sz="1200" b="1"/>
                  <a:t>(71.33%)</a:t>
                </a:r>
                <a:endParaRPr lang="en-US" sz="1100"/>
              </a:p>
            </p:txBody>
          </p:sp>
          <p:sp>
            <p:nvSpPr>
              <p:cNvPr id="18" name="TextBox 1">
                <a:extLst>
                  <a:ext uri="{FF2B5EF4-FFF2-40B4-BE49-F238E27FC236}">
                    <a16:creationId xmlns:a16="http://schemas.microsoft.com/office/drawing/2014/main" id="{00000000-0008-0000-2200-000005000000}"/>
                  </a:ext>
                </a:extLst>
              </p:cNvPr>
              <p:cNvSpPr txBox="1"/>
              <p:nvPr/>
            </p:nvSpPr>
            <p:spPr>
              <a:xfrm>
                <a:off x="97711" y="4232812"/>
                <a:ext cx="1392645" cy="6576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t>Translational</a:t>
                </a:r>
                <a:br>
                  <a:rPr lang="en-US" sz="1200" b="1" baseline="0"/>
                </a:br>
                <a:r>
                  <a:rPr lang="en-US" sz="1200" b="1"/>
                  <a:t>Research</a:t>
                </a:r>
                <a:br>
                  <a:rPr lang="en-US" sz="1200" b="1"/>
                </a:br>
                <a:r>
                  <a:rPr lang="en-US" sz="1200" b="1"/>
                  <a:t>(28.67%)</a:t>
                </a:r>
              </a:p>
            </p:txBody>
          </p:sp>
          <p:sp>
            <p:nvSpPr>
              <p:cNvPr id="19" name="TextBox 6">
                <a:extLst>
                  <a:ext uri="{FF2B5EF4-FFF2-40B4-BE49-F238E27FC236}">
                    <a16:creationId xmlns:a16="http://schemas.microsoft.com/office/drawing/2014/main" id="{00000000-0008-0000-2200-000007000000}"/>
                  </a:ext>
                </a:extLst>
              </p:cNvPr>
              <p:cNvSpPr txBox="1"/>
              <p:nvPr/>
            </p:nvSpPr>
            <p:spPr>
              <a:xfrm>
                <a:off x="2176140" y="1538202"/>
                <a:ext cx="1005838" cy="285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$32,965,352</a:t>
                </a:r>
              </a:p>
            </p:txBody>
          </p:sp>
          <p:sp>
            <p:nvSpPr>
              <p:cNvPr id="20" name="TextBox 8">
                <a:extLst>
                  <a:ext uri="{FF2B5EF4-FFF2-40B4-BE49-F238E27FC236}">
                    <a16:creationId xmlns:a16="http://schemas.microsoft.com/office/drawing/2014/main" id="{00000000-0008-0000-2200-000009000000}"/>
                  </a:ext>
                </a:extLst>
              </p:cNvPr>
              <p:cNvSpPr txBox="1"/>
              <p:nvPr/>
            </p:nvSpPr>
            <p:spPr>
              <a:xfrm>
                <a:off x="2177163" y="3169330"/>
                <a:ext cx="10287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$30,334,441</a:t>
                </a:r>
              </a:p>
            </p:txBody>
          </p:sp>
          <p:sp>
            <p:nvSpPr>
              <p:cNvPr id="22" name="TextBox 9">
                <a:extLst>
                  <a:ext uri="{FF2B5EF4-FFF2-40B4-BE49-F238E27FC236}">
                    <a16:creationId xmlns:a16="http://schemas.microsoft.com/office/drawing/2014/main" id="{00000000-0008-0000-2200-00000A000000}"/>
                  </a:ext>
                </a:extLst>
              </p:cNvPr>
              <p:cNvSpPr txBox="1"/>
              <p:nvPr/>
            </p:nvSpPr>
            <p:spPr>
              <a:xfrm>
                <a:off x="2163324" y="341096"/>
                <a:ext cx="1046508" cy="2709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0"/>
                  <a:t>$2,591,166</a:t>
                </a:r>
              </a:p>
            </p:txBody>
          </p:sp>
        </p:grpSp>
        <p:sp>
          <p:nvSpPr>
            <p:cNvPr id="15" name="Text Box 4">
              <a:extLst>
                <a:ext uri="{FF2B5EF4-FFF2-40B4-BE49-F238E27FC236}">
                  <a16:creationId xmlns:a16="http://schemas.microsoft.com/office/drawing/2014/main" id="{00000000-0008-0000-2200-00000B000000}"/>
                </a:ext>
              </a:extLst>
            </p:cNvPr>
            <p:cNvSpPr txBox="1">
              <a:spLocks noChangeArrowheads="1"/>
            </p:cNvSpPr>
            <p:nvPr/>
          </p:nvSpPr>
          <p:spPr bwMode="auto">
            <a:xfrm>
              <a:off x="619103" y="5023406"/>
              <a:ext cx="3913938" cy="432926"/>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a:solidFill>
                    <a:srgbClr val="000099"/>
                  </a:solidFill>
                  <a:latin typeface="+mn-lt"/>
                </a:rPr>
                <a:t>Total value of support: $92 million                   </a:t>
              </a:r>
            </a:p>
          </p:txBody>
        </p:sp>
      </p:grpSp>
    </p:spTree>
    <p:extLst>
      <p:ext uri="{BB962C8B-B14F-4D97-AF65-F5344CB8AC3E}">
        <p14:creationId xmlns:p14="http://schemas.microsoft.com/office/powerpoint/2010/main" val="291677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a typeface="Lucida Grande"/>
                <a:cs typeface="Lucida Grande"/>
              </a:rPr>
              <a:t>FY 2019 Expenditures by Type of Research: Advanced Manufacturing</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33</a:t>
            </a:r>
          </a:p>
        </p:txBody>
      </p:sp>
      <p:sp>
        <p:nvSpPr>
          <p:cNvPr id="27" name="TextBox 6"/>
          <p:cNvSpPr txBox="1"/>
          <p:nvPr/>
        </p:nvSpPr>
        <p:spPr>
          <a:xfrm>
            <a:off x="1910929" y="1601396"/>
            <a:ext cx="4489871" cy="3250522"/>
          </a:xfrm>
          <a:prstGeom prst="rect">
            <a:avLst/>
          </a:prstGeom>
          <a:solidFill>
            <a:sysClr val="window" lastClr="FFFFFF">
              <a:alpha val="50000"/>
            </a:sysClr>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Text Box 4"/>
          <p:cNvSpPr txBox="1">
            <a:spLocks noChangeArrowheads="1"/>
          </p:cNvSpPr>
          <p:nvPr/>
        </p:nvSpPr>
        <p:spPr bwMode="auto">
          <a:xfrm>
            <a:off x="409145" y="6316748"/>
            <a:ext cx="8975934"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lvl="0" indent="-171450">
              <a:spcBef>
                <a:spcPct val="50000"/>
              </a:spcBef>
              <a:buFont typeface="Arial" panose="020B0604020202020204" pitchFamily="34" charset="0"/>
              <a:buChar char="•"/>
            </a:pPr>
            <a:r>
              <a:rPr lang="en-US" sz="1200" i="1" dirty="0">
                <a:solidFill>
                  <a:prstClr val="black"/>
                </a:solidFill>
              </a:rPr>
              <a:t> </a:t>
            </a:r>
            <a:r>
              <a:rPr lang="en-US" sz="1200" i="1" dirty="0"/>
              <a:t>$0 </a:t>
            </a:r>
            <a:r>
              <a:rPr lang="en-US" sz="1200" i="1" dirty="0">
                <a:solidFill>
                  <a:prstClr val="black"/>
                </a:solidFill>
              </a:rPr>
              <a:t>corresponds to Center-Funded Projects expenditures for Translational Research. Area is not visible due to the small relative size </a:t>
            </a:r>
          </a:p>
        </p:txBody>
      </p:sp>
      <p:grpSp>
        <p:nvGrpSpPr>
          <p:cNvPr id="26" name="Group 25">
            <a:extLst>
              <a:ext uri="{FF2B5EF4-FFF2-40B4-BE49-F238E27FC236}">
                <a16:creationId xmlns:a16="http://schemas.microsoft.com/office/drawing/2014/main" id="{00000000-0008-0000-2300-00000B000000}"/>
              </a:ext>
            </a:extLst>
          </p:cNvPr>
          <p:cNvGrpSpPr/>
          <p:nvPr/>
        </p:nvGrpSpPr>
        <p:grpSpPr>
          <a:xfrm>
            <a:off x="920575" y="1228725"/>
            <a:ext cx="7612793" cy="4857220"/>
            <a:chOff x="0" y="0"/>
            <a:chExt cx="7498080" cy="5079826"/>
          </a:xfrm>
        </p:grpSpPr>
        <p:grpSp>
          <p:nvGrpSpPr>
            <p:cNvPr id="28" name="Group 27">
              <a:extLst>
                <a:ext uri="{FF2B5EF4-FFF2-40B4-BE49-F238E27FC236}">
                  <a16:creationId xmlns:a16="http://schemas.microsoft.com/office/drawing/2014/main" id="{00000000-0008-0000-2300-000002000000}"/>
                </a:ext>
              </a:extLst>
            </p:cNvPr>
            <p:cNvGrpSpPr/>
            <p:nvPr/>
          </p:nvGrpSpPr>
          <p:grpSpPr>
            <a:xfrm>
              <a:off x="0" y="0"/>
              <a:ext cx="7498080" cy="4663440"/>
              <a:chOff x="0" y="0"/>
              <a:chExt cx="7498080" cy="4663440"/>
            </a:xfrm>
          </p:grpSpPr>
          <p:graphicFrame>
            <p:nvGraphicFramePr>
              <p:cNvPr id="30" name="Chart 29">
                <a:extLst>
                  <a:ext uri="{FF2B5EF4-FFF2-40B4-BE49-F238E27FC236}">
                    <a16:creationId xmlns:a16="http://schemas.microsoft.com/office/drawing/2014/main" id="{00000000-0008-0000-2300-000003000000}"/>
                  </a:ext>
                </a:extLst>
              </p:cNvPr>
              <p:cNvGraphicFramePr>
                <a:graphicFrameLocks/>
              </p:cNvGraphicFramePr>
              <p:nvPr/>
            </p:nvGraphicFramePr>
            <p:xfrm>
              <a:off x="0" y="0"/>
              <a:ext cx="7498080" cy="4663440"/>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oup 30">
                <a:extLst>
                  <a:ext uri="{FF2B5EF4-FFF2-40B4-BE49-F238E27FC236}">
                    <a16:creationId xmlns:a16="http://schemas.microsoft.com/office/drawing/2014/main" id="{00000000-0008-0000-2300-000004000000}"/>
                  </a:ext>
                </a:extLst>
              </p:cNvPr>
              <p:cNvGrpSpPr/>
              <p:nvPr/>
            </p:nvGrpSpPr>
            <p:grpSpPr>
              <a:xfrm>
                <a:off x="904873" y="371476"/>
                <a:ext cx="4067178" cy="3387090"/>
                <a:chOff x="904873" y="371476"/>
                <a:chExt cx="4067178" cy="3387090"/>
              </a:xfrm>
            </p:grpSpPr>
            <p:sp>
              <p:nvSpPr>
                <p:cNvPr id="32" name="TextBox 4">
                  <a:extLst>
                    <a:ext uri="{FF2B5EF4-FFF2-40B4-BE49-F238E27FC236}">
                      <a16:creationId xmlns:a16="http://schemas.microsoft.com/office/drawing/2014/main" id="{00000000-0008-0000-2300-000005000000}"/>
                    </a:ext>
                  </a:extLst>
                </p:cNvPr>
                <p:cNvSpPr txBox="1"/>
                <p:nvPr/>
              </p:nvSpPr>
              <p:spPr>
                <a:xfrm>
                  <a:off x="904873" y="371476"/>
                  <a:ext cx="4067178" cy="3387090"/>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a:p>
              </p:txBody>
            </p:sp>
            <p:sp>
              <p:nvSpPr>
                <p:cNvPr id="33" name="TextBox 5">
                  <a:extLst>
                    <a:ext uri="{FF2B5EF4-FFF2-40B4-BE49-F238E27FC236}">
                      <a16:creationId xmlns:a16="http://schemas.microsoft.com/office/drawing/2014/main" id="{00000000-0008-0000-2300-000006000000}"/>
                    </a:ext>
                  </a:extLst>
                </p:cNvPr>
                <p:cNvSpPr txBox="1"/>
                <p:nvPr/>
              </p:nvSpPr>
              <p:spPr>
                <a:xfrm>
                  <a:off x="2489835" y="371476"/>
                  <a:ext cx="93345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$559,941</a:t>
                  </a:r>
                </a:p>
              </p:txBody>
            </p:sp>
            <p:sp>
              <p:nvSpPr>
                <p:cNvPr id="34" name="TextBox 6">
                  <a:extLst>
                    <a:ext uri="{FF2B5EF4-FFF2-40B4-BE49-F238E27FC236}">
                      <a16:creationId xmlns:a16="http://schemas.microsoft.com/office/drawing/2014/main" id="{00000000-0008-0000-2300-000007000000}"/>
                    </a:ext>
                  </a:extLst>
                </p:cNvPr>
                <p:cNvSpPr txBox="1"/>
                <p:nvPr/>
              </p:nvSpPr>
              <p:spPr>
                <a:xfrm>
                  <a:off x="2480310" y="1339217"/>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$7,172,473</a:t>
                  </a:r>
                </a:p>
              </p:txBody>
            </p:sp>
            <p:sp>
              <p:nvSpPr>
                <p:cNvPr id="35" name="TextBox 7">
                  <a:extLst>
                    <a:ext uri="{FF2B5EF4-FFF2-40B4-BE49-F238E27FC236}">
                      <a16:creationId xmlns:a16="http://schemas.microsoft.com/office/drawing/2014/main" id="{00000000-0008-0000-2300-000008000000}"/>
                    </a:ext>
                  </a:extLst>
                </p:cNvPr>
                <p:cNvSpPr txBox="1"/>
                <p:nvPr/>
              </p:nvSpPr>
              <p:spPr>
                <a:xfrm>
                  <a:off x="2470785" y="3025142"/>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$4,836,214</a:t>
                  </a:r>
                </a:p>
              </p:txBody>
            </p:sp>
          </p:grpSp>
        </p:grpSp>
        <p:sp>
          <p:nvSpPr>
            <p:cNvPr id="29" name="Text Box 4">
              <a:extLst>
                <a:ext uri="{FF2B5EF4-FFF2-40B4-BE49-F238E27FC236}">
                  <a16:creationId xmlns:a16="http://schemas.microsoft.com/office/drawing/2014/main" id="{00000000-0008-0000-2300-000009000000}"/>
                </a:ext>
              </a:extLst>
            </p:cNvPr>
            <p:cNvSpPr txBox="1">
              <a:spLocks noChangeArrowheads="1"/>
            </p:cNvSpPr>
            <p:nvPr/>
          </p:nvSpPr>
          <p:spPr bwMode="auto">
            <a:xfrm>
              <a:off x="904874" y="4674394"/>
              <a:ext cx="4057651"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a:solidFill>
                    <a:srgbClr val="000099"/>
                  </a:solidFill>
                  <a:latin typeface="+mn-lt"/>
                </a:rPr>
                <a:t>Total value of support: $13 million                   </a:t>
              </a:r>
            </a:p>
          </p:txBody>
        </p:sp>
      </p:grpSp>
    </p:spTree>
    <p:extLst>
      <p:ext uri="{BB962C8B-B14F-4D97-AF65-F5344CB8AC3E}">
        <p14:creationId xmlns:p14="http://schemas.microsoft.com/office/powerpoint/2010/main" val="1387097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a typeface="Lucida Grande"/>
                <a:cs typeface="Lucida Grande"/>
              </a:rPr>
              <a:t>FY 2019 Expenditures by Type of Research: </a:t>
            </a:r>
            <a:r>
              <a:rPr lang="en-US" dirty="0">
                <a:solidFill>
                  <a:prstClr val="black"/>
                </a:solidFill>
              </a:rPr>
              <a:t>Biotechnology and Healthcare </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34</a:t>
            </a:r>
          </a:p>
        </p:txBody>
      </p:sp>
      <p:grpSp>
        <p:nvGrpSpPr>
          <p:cNvPr id="22" name="Group 21">
            <a:extLst>
              <a:ext uri="{FF2B5EF4-FFF2-40B4-BE49-F238E27FC236}">
                <a16:creationId xmlns:a16="http://schemas.microsoft.com/office/drawing/2014/main" id="{00000000-0008-0000-2400-00000B000000}"/>
              </a:ext>
            </a:extLst>
          </p:cNvPr>
          <p:cNvGrpSpPr/>
          <p:nvPr/>
        </p:nvGrpSpPr>
        <p:grpSpPr>
          <a:xfrm>
            <a:off x="920575" y="1257300"/>
            <a:ext cx="7823376" cy="5238750"/>
            <a:chOff x="-11430" y="28670"/>
            <a:chExt cx="7498080" cy="4967812"/>
          </a:xfrm>
        </p:grpSpPr>
        <p:grpSp>
          <p:nvGrpSpPr>
            <p:cNvPr id="23" name="Group 22">
              <a:extLst>
                <a:ext uri="{FF2B5EF4-FFF2-40B4-BE49-F238E27FC236}">
                  <a16:creationId xmlns:a16="http://schemas.microsoft.com/office/drawing/2014/main" id="{00000000-0008-0000-2400-000002000000}"/>
                </a:ext>
              </a:extLst>
            </p:cNvPr>
            <p:cNvGrpSpPr/>
            <p:nvPr/>
          </p:nvGrpSpPr>
          <p:grpSpPr>
            <a:xfrm>
              <a:off x="-11430" y="28670"/>
              <a:ext cx="7498080" cy="4452575"/>
              <a:chOff x="-11430" y="28670"/>
              <a:chExt cx="7498080" cy="4452575"/>
            </a:xfrm>
          </p:grpSpPr>
          <p:graphicFrame>
            <p:nvGraphicFramePr>
              <p:cNvPr id="25" name="Chart 24">
                <a:extLst>
                  <a:ext uri="{FF2B5EF4-FFF2-40B4-BE49-F238E27FC236}">
                    <a16:creationId xmlns:a16="http://schemas.microsoft.com/office/drawing/2014/main" id="{00000000-0008-0000-2400-000003000000}"/>
                  </a:ext>
                </a:extLst>
              </p:cNvPr>
              <p:cNvGraphicFramePr>
                <a:graphicFrameLocks/>
              </p:cNvGraphicFramePr>
              <p:nvPr>
                <p:extLst>
                  <p:ext uri="{D42A27DB-BD31-4B8C-83A1-F6EECF244321}">
                    <p14:modId xmlns:p14="http://schemas.microsoft.com/office/powerpoint/2010/main" val="2834204040"/>
                  </p:ext>
                </p:extLst>
              </p:nvPr>
            </p:nvGraphicFramePr>
            <p:xfrm>
              <a:off x="-11430" y="28670"/>
              <a:ext cx="7498080" cy="4452575"/>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a:extLst>
                  <a:ext uri="{FF2B5EF4-FFF2-40B4-BE49-F238E27FC236}">
                    <a16:creationId xmlns:a16="http://schemas.microsoft.com/office/drawing/2014/main" id="{00000000-0008-0000-2400-000004000000}"/>
                  </a:ext>
                </a:extLst>
              </p:cNvPr>
              <p:cNvGrpSpPr/>
              <p:nvPr/>
            </p:nvGrpSpPr>
            <p:grpSpPr>
              <a:xfrm>
                <a:off x="1507457" y="361949"/>
                <a:ext cx="3455068" cy="3377567"/>
                <a:chOff x="1507457" y="361949"/>
                <a:chExt cx="3455068" cy="3377567"/>
              </a:xfrm>
            </p:grpSpPr>
            <p:sp>
              <p:nvSpPr>
                <p:cNvPr id="27" name="TextBox 4">
                  <a:extLst>
                    <a:ext uri="{FF2B5EF4-FFF2-40B4-BE49-F238E27FC236}">
                      <a16:creationId xmlns:a16="http://schemas.microsoft.com/office/drawing/2014/main" id="{00000000-0008-0000-2400-000005000000}"/>
                    </a:ext>
                  </a:extLst>
                </p:cNvPr>
                <p:cNvSpPr txBox="1"/>
                <p:nvPr/>
              </p:nvSpPr>
              <p:spPr>
                <a:xfrm>
                  <a:off x="1507457" y="361949"/>
                  <a:ext cx="3455068" cy="3377567"/>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a:p>
              </p:txBody>
            </p:sp>
            <p:sp>
              <p:nvSpPr>
                <p:cNvPr id="28" name="TextBox 5">
                  <a:extLst>
                    <a:ext uri="{FF2B5EF4-FFF2-40B4-BE49-F238E27FC236}">
                      <a16:creationId xmlns:a16="http://schemas.microsoft.com/office/drawing/2014/main" id="{00000000-0008-0000-2400-000006000000}"/>
                    </a:ext>
                  </a:extLst>
                </p:cNvPr>
                <p:cNvSpPr txBox="1"/>
                <p:nvPr/>
              </p:nvSpPr>
              <p:spPr>
                <a:xfrm>
                  <a:off x="2804160" y="361949"/>
                  <a:ext cx="933450" cy="4095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$847,748</a:t>
                  </a:r>
                </a:p>
              </p:txBody>
            </p:sp>
            <p:sp>
              <p:nvSpPr>
                <p:cNvPr id="29" name="TextBox 6">
                  <a:extLst>
                    <a:ext uri="{FF2B5EF4-FFF2-40B4-BE49-F238E27FC236}">
                      <a16:creationId xmlns:a16="http://schemas.microsoft.com/office/drawing/2014/main" id="{00000000-0008-0000-2400-000007000000}"/>
                    </a:ext>
                  </a:extLst>
                </p:cNvPr>
                <p:cNvSpPr txBox="1"/>
                <p:nvPr/>
              </p:nvSpPr>
              <p:spPr>
                <a:xfrm>
                  <a:off x="2804160" y="1091567"/>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$10,097,484</a:t>
                  </a:r>
                </a:p>
              </p:txBody>
            </p:sp>
            <p:sp>
              <p:nvSpPr>
                <p:cNvPr id="30" name="TextBox 7">
                  <a:extLst>
                    <a:ext uri="{FF2B5EF4-FFF2-40B4-BE49-F238E27FC236}">
                      <a16:creationId xmlns:a16="http://schemas.microsoft.com/office/drawing/2014/main" id="{00000000-0008-0000-2400-000008000000}"/>
                    </a:ext>
                  </a:extLst>
                </p:cNvPr>
                <p:cNvSpPr txBox="1"/>
                <p:nvPr/>
              </p:nvSpPr>
              <p:spPr>
                <a:xfrm>
                  <a:off x="2775585" y="2682242"/>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a:t>
                  </a:r>
                  <a:r>
                    <a:rPr lang="en-US" sz="1100" dirty="0">
                      <a:solidFill>
                        <a:schemeClr val="dk1"/>
                      </a:solidFill>
                      <a:effectLst/>
                      <a:latin typeface="+mn-lt"/>
                      <a:ea typeface="+mn-ea"/>
                      <a:cs typeface="+mn-cs"/>
                    </a:rPr>
                    <a:t>6,551,840</a:t>
                  </a:r>
                  <a:endParaRPr lang="en-US" sz="1100" dirty="0"/>
                </a:p>
              </p:txBody>
            </p:sp>
          </p:grpSp>
        </p:grpSp>
        <p:sp>
          <p:nvSpPr>
            <p:cNvPr id="24" name="Text Box 4">
              <a:extLst>
                <a:ext uri="{FF2B5EF4-FFF2-40B4-BE49-F238E27FC236}">
                  <a16:creationId xmlns:a16="http://schemas.microsoft.com/office/drawing/2014/main" id="{00000000-0008-0000-2400-000009000000}"/>
                </a:ext>
              </a:extLst>
            </p:cNvPr>
            <p:cNvSpPr txBox="1">
              <a:spLocks noChangeArrowheads="1"/>
            </p:cNvSpPr>
            <p:nvPr/>
          </p:nvSpPr>
          <p:spPr bwMode="auto">
            <a:xfrm>
              <a:off x="895350" y="4591050"/>
              <a:ext cx="4095750"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a:solidFill>
                    <a:srgbClr val="000099"/>
                  </a:solidFill>
                  <a:latin typeface="+mn-lt"/>
                </a:rPr>
                <a:t>Total value of support: $21 million                   </a:t>
              </a:r>
            </a:p>
          </p:txBody>
        </p:sp>
      </p:grpSp>
    </p:spTree>
    <p:extLst>
      <p:ext uri="{BB962C8B-B14F-4D97-AF65-F5344CB8AC3E}">
        <p14:creationId xmlns:p14="http://schemas.microsoft.com/office/powerpoint/2010/main" val="57091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a typeface="Lucida Grande"/>
                <a:cs typeface="Lucida Grande"/>
              </a:rPr>
              <a:t>FY 2019 Expenditures by Type of Research: </a:t>
            </a:r>
            <a:r>
              <a:rPr lang="en-US" dirty="0">
                <a:solidFill>
                  <a:prstClr val="black"/>
                </a:solidFill>
              </a:rPr>
              <a:t>Energy, Sustainability, and Infrastructure </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35</a:t>
            </a:r>
          </a:p>
        </p:txBody>
      </p:sp>
      <p:grpSp>
        <p:nvGrpSpPr>
          <p:cNvPr id="13" name="Group 12">
            <a:extLst>
              <a:ext uri="{FF2B5EF4-FFF2-40B4-BE49-F238E27FC236}">
                <a16:creationId xmlns:a16="http://schemas.microsoft.com/office/drawing/2014/main" id="{00000000-0008-0000-2500-00000A000000}"/>
              </a:ext>
            </a:extLst>
          </p:cNvPr>
          <p:cNvGrpSpPr/>
          <p:nvPr/>
        </p:nvGrpSpPr>
        <p:grpSpPr>
          <a:xfrm>
            <a:off x="701992" y="1252724"/>
            <a:ext cx="7740015" cy="4919433"/>
            <a:chOff x="117186" y="35435"/>
            <a:chExt cx="7498080" cy="5025340"/>
          </a:xfrm>
        </p:grpSpPr>
        <p:grpSp>
          <p:nvGrpSpPr>
            <p:cNvPr id="14" name="Group 13">
              <a:extLst>
                <a:ext uri="{FF2B5EF4-FFF2-40B4-BE49-F238E27FC236}">
                  <a16:creationId xmlns:a16="http://schemas.microsoft.com/office/drawing/2014/main" id="{00000000-0008-0000-2500-000002000000}"/>
                </a:ext>
              </a:extLst>
            </p:cNvPr>
            <p:cNvGrpSpPr/>
            <p:nvPr/>
          </p:nvGrpSpPr>
          <p:grpSpPr>
            <a:xfrm>
              <a:off x="117186" y="35435"/>
              <a:ext cx="7498080" cy="4663440"/>
              <a:chOff x="117186" y="35435"/>
              <a:chExt cx="7498080" cy="4663440"/>
            </a:xfrm>
          </p:grpSpPr>
          <p:graphicFrame>
            <p:nvGraphicFramePr>
              <p:cNvPr id="16" name="Chart 15">
                <a:extLst>
                  <a:ext uri="{FF2B5EF4-FFF2-40B4-BE49-F238E27FC236}">
                    <a16:creationId xmlns:a16="http://schemas.microsoft.com/office/drawing/2014/main" id="{00000000-0008-0000-2500-000003000000}"/>
                  </a:ext>
                </a:extLst>
              </p:cNvPr>
              <p:cNvGraphicFramePr>
                <a:graphicFrameLocks/>
              </p:cNvGraphicFramePr>
              <p:nvPr>
                <p:extLst>
                  <p:ext uri="{D42A27DB-BD31-4B8C-83A1-F6EECF244321}">
                    <p14:modId xmlns:p14="http://schemas.microsoft.com/office/powerpoint/2010/main" val="7228194"/>
                  </p:ext>
                </p:extLst>
              </p:nvPr>
            </p:nvGraphicFramePr>
            <p:xfrm>
              <a:off x="117186" y="35435"/>
              <a:ext cx="7498080" cy="466344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00000000-0008-0000-2500-000004000000}"/>
                  </a:ext>
                </a:extLst>
              </p:cNvPr>
              <p:cNvGrpSpPr/>
              <p:nvPr/>
            </p:nvGrpSpPr>
            <p:grpSpPr>
              <a:xfrm>
                <a:off x="2888136" y="209550"/>
                <a:ext cx="2487774" cy="3557169"/>
                <a:chOff x="2888136" y="209550"/>
                <a:chExt cx="2487774" cy="3557169"/>
              </a:xfrm>
            </p:grpSpPr>
            <p:sp>
              <p:nvSpPr>
                <p:cNvPr id="18" name="TextBox 4">
                  <a:extLst>
                    <a:ext uri="{FF2B5EF4-FFF2-40B4-BE49-F238E27FC236}">
                      <a16:creationId xmlns:a16="http://schemas.microsoft.com/office/drawing/2014/main" id="{00000000-0008-0000-2500-000005000000}"/>
                    </a:ext>
                  </a:extLst>
                </p:cNvPr>
                <p:cNvSpPr txBox="1"/>
                <p:nvPr/>
              </p:nvSpPr>
              <p:spPr>
                <a:xfrm>
                  <a:off x="2888136" y="439041"/>
                  <a:ext cx="2196092" cy="3327678"/>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a:p>
              </p:txBody>
            </p:sp>
            <p:sp>
              <p:nvSpPr>
                <p:cNvPr id="19" name="TextBox 5">
                  <a:extLst>
                    <a:ext uri="{FF2B5EF4-FFF2-40B4-BE49-F238E27FC236}">
                      <a16:creationId xmlns:a16="http://schemas.microsoft.com/office/drawing/2014/main" id="{00000000-0008-0000-2500-000006000000}"/>
                    </a:ext>
                  </a:extLst>
                </p:cNvPr>
                <p:cNvSpPr txBox="1"/>
                <p:nvPr/>
              </p:nvSpPr>
              <p:spPr>
                <a:xfrm>
                  <a:off x="3562350" y="209550"/>
                  <a:ext cx="975360" cy="2294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$209,787</a:t>
                  </a:r>
                </a:p>
              </p:txBody>
            </p:sp>
            <p:sp>
              <p:nvSpPr>
                <p:cNvPr id="20" name="TextBox 6">
                  <a:extLst>
                    <a:ext uri="{FF2B5EF4-FFF2-40B4-BE49-F238E27FC236}">
                      <a16:creationId xmlns:a16="http://schemas.microsoft.com/office/drawing/2014/main" id="{00000000-0008-0000-2500-000007000000}"/>
                    </a:ext>
                  </a:extLst>
                </p:cNvPr>
                <p:cNvSpPr txBox="1"/>
                <p:nvPr/>
              </p:nvSpPr>
              <p:spPr>
                <a:xfrm>
                  <a:off x="3680460" y="1348742"/>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$11,336,243</a:t>
                  </a:r>
                </a:p>
              </p:txBody>
            </p:sp>
            <p:sp>
              <p:nvSpPr>
                <p:cNvPr id="21" name="TextBox 7">
                  <a:extLst>
                    <a:ext uri="{FF2B5EF4-FFF2-40B4-BE49-F238E27FC236}">
                      <a16:creationId xmlns:a16="http://schemas.microsoft.com/office/drawing/2014/main" id="{00000000-0008-0000-2500-000008000000}"/>
                    </a:ext>
                  </a:extLst>
                </p:cNvPr>
                <p:cNvSpPr txBox="1"/>
                <p:nvPr/>
              </p:nvSpPr>
              <p:spPr>
                <a:xfrm>
                  <a:off x="3661410" y="3053717"/>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$11,757,955</a:t>
                  </a:r>
                </a:p>
              </p:txBody>
            </p:sp>
          </p:grpSp>
        </p:grpSp>
        <p:sp>
          <p:nvSpPr>
            <p:cNvPr id="15" name="Text Box 4">
              <a:extLst>
                <a:ext uri="{FF2B5EF4-FFF2-40B4-BE49-F238E27FC236}">
                  <a16:creationId xmlns:a16="http://schemas.microsoft.com/office/drawing/2014/main" id="{00000000-0008-0000-2500-000009000000}"/>
                </a:ext>
              </a:extLst>
            </p:cNvPr>
            <p:cNvSpPr txBox="1">
              <a:spLocks noChangeArrowheads="1"/>
            </p:cNvSpPr>
            <p:nvPr/>
          </p:nvSpPr>
          <p:spPr bwMode="auto">
            <a:xfrm>
              <a:off x="923926" y="4655343"/>
              <a:ext cx="4076699"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dirty="0">
                  <a:solidFill>
                    <a:srgbClr val="000099"/>
                  </a:solidFill>
                  <a:latin typeface="+mn-lt"/>
                </a:rPr>
                <a:t>Total value of support: $43 million                   </a:t>
              </a:r>
            </a:p>
          </p:txBody>
        </p:sp>
      </p:grpSp>
    </p:spTree>
    <p:extLst>
      <p:ext uri="{BB962C8B-B14F-4D97-AF65-F5344CB8AC3E}">
        <p14:creationId xmlns:p14="http://schemas.microsoft.com/office/powerpoint/2010/main" val="3196284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974256" cy="242213"/>
          </a:xfrm>
        </p:spPr>
        <p:txBody>
          <a:bodyPr/>
          <a:lstStyle/>
          <a:p>
            <a:r>
              <a:rPr lang="en-US" dirty="0">
                <a:solidFill>
                  <a:srgbClr val="000000"/>
                </a:solidFill>
                <a:ea typeface="Lucida Grande"/>
                <a:cs typeface="Lucida Grande"/>
              </a:rPr>
              <a:t>FY 2019 Expenditures by Type of Research: </a:t>
            </a:r>
            <a:r>
              <a:rPr lang="en-US" dirty="0">
                <a:solidFill>
                  <a:prstClr val="black"/>
                </a:solidFill>
              </a:rPr>
              <a:t>Micro/Optoelectronics, Sensing, and Information Technology </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36</a:t>
            </a:r>
          </a:p>
        </p:txBody>
      </p:sp>
      <p:grpSp>
        <p:nvGrpSpPr>
          <p:cNvPr id="34" name="Group 33">
            <a:extLst>
              <a:ext uri="{FF2B5EF4-FFF2-40B4-BE49-F238E27FC236}">
                <a16:creationId xmlns:a16="http://schemas.microsoft.com/office/drawing/2014/main" id="{00000000-0008-0000-2600-00000B000000}"/>
              </a:ext>
            </a:extLst>
          </p:cNvPr>
          <p:cNvGrpSpPr/>
          <p:nvPr/>
        </p:nvGrpSpPr>
        <p:grpSpPr>
          <a:xfrm>
            <a:off x="647700" y="1219200"/>
            <a:ext cx="7867650" cy="5019675"/>
            <a:chOff x="0" y="0"/>
            <a:chExt cx="7498080" cy="5106019"/>
          </a:xfrm>
        </p:grpSpPr>
        <p:grpSp>
          <p:nvGrpSpPr>
            <p:cNvPr id="35" name="Group 34">
              <a:extLst>
                <a:ext uri="{FF2B5EF4-FFF2-40B4-BE49-F238E27FC236}">
                  <a16:creationId xmlns:a16="http://schemas.microsoft.com/office/drawing/2014/main" id="{00000000-0008-0000-2600-000002000000}"/>
                </a:ext>
              </a:extLst>
            </p:cNvPr>
            <p:cNvGrpSpPr/>
            <p:nvPr/>
          </p:nvGrpSpPr>
          <p:grpSpPr>
            <a:xfrm>
              <a:off x="0" y="0"/>
              <a:ext cx="7498080" cy="4663440"/>
              <a:chOff x="0" y="0"/>
              <a:chExt cx="7498080" cy="4663440"/>
            </a:xfrm>
          </p:grpSpPr>
          <p:graphicFrame>
            <p:nvGraphicFramePr>
              <p:cNvPr id="37" name="Chart 36">
                <a:extLst>
                  <a:ext uri="{FF2B5EF4-FFF2-40B4-BE49-F238E27FC236}">
                    <a16:creationId xmlns:a16="http://schemas.microsoft.com/office/drawing/2014/main" id="{00000000-0008-0000-2600-000003000000}"/>
                  </a:ext>
                </a:extLst>
              </p:cNvPr>
              <p:cNvGraphicFramePr>
                <a:graphicFrameLocks/>
              </p:cNvGraphicFramePr>
              <p:nvPr/>
            </p:nvGraphicFramePr>
            <p:xfrm>
              <a:off x="0" y="0"/>
              <a:ext cx="7498080" cy="4663440"/>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00000000-0008-0000-2600-000004000000}"/>
                  </a:ext>
                </a:extLst>
              </p:cNvPr>
              <p:cNvGrpSpPr/>
              <p:nvPr/>
            </p:nvGrpSpPr>
            <p:grpSpPr>
              <a:xfrm>
                <a:off x="1962150" y="377192"/>
                <a:ext cx="3228976" cy="3371849"/>
                <a:chOff x="1962150" y="377192"/>
                <a:chExt cx="3228976" cy="3371849"/>
              </a:xfrm>
            </p:grpSpPr>
            <p:sp>
              <p:nvSpPr>
                <p:cNvPr id="39" name="TextBox 4">
                  <a:extLst>
                    <a:ext uri="{FF2B5EF4-FFF2-40B4-BE49-F238E27FC236}">
                      <a16:creationId xmlns:a16="http://schemas.microsoft.com/office/drawing/2014/main" id="{00000000-0008-0000-2600-000005000000}"/>
                    </a:ext>
                  </a:extLst>
                </p:cNvPr>
                <p:cNvSpPr txBox="1"/>
                <p:nvPr/>
              </p:nvSpPr>
              <p:spPr>
                <a:xfrm>
                  <a:off x="1962150" y="390525"/>
                  <a:ext cx="3228976" cy="3358516"/>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a:p>
              </p:txBody>
            </p:sp>
            <p:sp>
              <p:nvSpPr>
                <p:cNvPr id="40" name="TextBox 5">
                  <a:extLst>
                    <a:ext uri="{FF2B5EF4-FFF2-40B4-BE49-F238E27FC236}">
                      <a16:creationId xmlns:a16="http://schemas.microsoft.com/office/drawing/2014/main" id="{00000000-0008-0000-2600-000006000000}"/>
                    </a:ext>
                  </a:extLst>
                </p:cNvPr>
                <p:cNvSpPr txBox="1"/>
                <p:nvPr/>
              </p:nvSpPr>
              <p:spPr>
                <a:xfrm>
                  <a:off x="2918460" y="377192"/>
                  <a:ext cx="9334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$973,690</a:t>
                  </a:r>
                </a:p>
              </p:txBody>
            </p:sp>
            <p:sp>
              <p:nvSpPr>
                <p:cNvPr id="41" name="TextBox 6">
                  <a:extLst>
                    <a:ext uri="{FF2B5EF4-FFF2-40B4-BE49-F238E27FC236}">
                      <a16:creationId xmlns:a16="http://schemas.microsoft.com/office/drawing/2014/main" id="{00000000-0008-0000-2600-000007000000}"/>
                    </a:ext>
                  </a:extLst>
                </p:cNvPr>
                <p:cNvSpPr txBox="1"/>
                <p:nvPr/>
              </p:nvSpPr>
              <p:spPr>
                <a:xfrm>
                  <a:off x="2918460" y="1291592"/>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$4,359,152</a:t>
                  </a:r>
                </a:p>
              </p:txBody>
            </p:sp>
            <p:sp>
              <p:nvSpPr>
                <p:cNvPr id="43" name="TextBox 7">
                  <a:extLst>
                    <a:ext uri="{FF2B5EF4-FFF2-40B4-BE49-F238E27FC236}">
                      <a16:creationId xmlns:a16="http://schemas.microsoft.com/office/drawing/2014/main" id="{00000000-0008-0000-2600-000008000000}"/>
                    </a:ext>
                  </a:extLst>
                </p:cNvPr>
                <p:cNvSpPr txBox="1"/>
                <p:nvPr/>
              </p:nvSpPr>
              <p:spPr>
                <a:xfrm>
                  <a:off x="2880360" y="3063242"/>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$7,188,432</a:t>
                  </a:r>
                </a:p>
              </p:txBody>
            </p:sp>
          </p:grpSp>
        </p:grpSp>
        <p:sp>
          <p:nvSpPr>
            <p:cNvPr id="36" name="Text Box 4">
              <a:extLst>
                <a:ext uri="{FF2B5EF4-FFF2-40B4-BE49-F238E27FC236}">
                  <a16:creationId xmlns:a16="http://schemas.microsoft.com/office/drawing/2014/main" id="{00000000-0008-0000-2600-000009000000}"/>
                </a:ext>
              </a:extLst>
            </p:cNvPr>
            <p:cNvSpPr txBox="1">
              <a:spLocks noChangeArrowheads="1"/>
            </p:cNvSpPr>
            <p:nvPr/>
          </p:nvSpPr>
          <p:spPr bwMode="auto">
            <a:xfrm>
              <a:off x="1104900" y="4700587"/>
              <a:ext cx="4076700"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a:solidFill>
                    <a:srgbClr val="000099"/>
                  </a:solidFill>
                  <a:latin typeface="+mn-lt"/>
                </a:rPr>
                <a:t>Total value of support: $16 million                   </a:t>
              </a:r>
            </a:p>
          </p:txBody>
        </p:sp>
      </p:grpSp>
    </p:spTree>
    <p:extLst>
      <p:ext uri="{BB962C8B-B14F-4D97-AF65-F5344CB8AC3E}">
        <p14:creationId xmlns:p14="http://schemas.microsoft.com/office/powerpoint/2010/main" val="63328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1</a:t>
            </a:r>
          </a:p>
        </p:txBody>
      </p:sp>
      <p:sp>
        <p:nvSpPr>
          <p:cNvPr id="7" name="Title 1"/>
          <p:cNvSpPr>
            <a:spLocks noGrp="1"/>
          </p:cNvSpPr>
          <p:nvPr>
            <p:ph type="title"/>
          </p:nvPr>
        </p:nvSpPr>
        <p:spPr>
          <a:xfrm>
            <a:off x="988769" y="772055"/>
            <a:ext cx="7544599" cy="242213"/>
          </a:xfrm>
        </p:spPr>
        <p:txBody>
          <a:bodyPr/>
          <a:lstStyle/>
          <a:p>
            <a:r>
              <a:rPr lang="en-US" sz="1400" dirty="0"/>
              <a:t>ERC Products of Innovation, FY 1985–2019*</a:t>
            </a:r>
          </a:p>
        </p:txBody>
      </p:sp>
      <p:sp>
        <p:nvSpPr>
          <p:cNvPr id="8" name="Text Box 20"/>
          <p:cNvSpPr txBox="1">
            <a:spLocks noChangeArrowheads="1"/>
          </p:cNvSpPr>
          <p:nvPr/>
        </p:nvSpPr>
        <p:spPr bwMode="auto">
          <a:xfrm>
            <a:off x="526473" y="5657274"/>
            <a:ext cx="4864678"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t>* </a:t>
            </a:r>
            <a:r>
              <a:rPr lang="en-US" sz="1200" i="1" dirty="0"/>
              <a:t>Does not include centers from the Earthquake Technology Sector</a:t>
            </a:r>
            <a:endParaRPr lang="en-US" sz="1200" b="0" i="1" dirty="0"/>
          </a:p>
        </p:txBody>
      </p:sp>
      <p:graphicFrame>
        <p:nvGraphicFramePr>
          <p:cNvPr id="11" name="Table 10">
            <a:extLst>
              <a:ext uri="{FF2B5EF4-FFF2-40B4-BE49-F238E27FC236}">
                <a16:creationId xmlns:a16="http://schemas.microsoft.com/office/drawing/2014/main" id="{361FE805-DF3B-4DBF-9CFE-5440C4ED331B}"/>
              </a:ext>
            </a:extLst>
          </p:cNvPr>
          <p:cNvGraphicFramePr>
            <a:graphicFrameLocks noGrp="1"/>
          </p:cNvGraphicFramePr>
          <p:nvPr>
            <p:extLst>
              <p:ext uri="{D42A27DB-BD31-4B8C-83A1-F6EECF244321}">
                <p14:modId xmlns:p14="http://schemas.microsoft.com/office/powerpoint/2010/main" val="603630613"/>
              </p:ext>
            </p:extLst>
          </p:nvPr>
        </p:nvGraphicFramePr>
        <p:xfrm>
          <a:off x="666750" y="1304925"/>
          <a:ext cx="7866616" cy="4171951"/>
        </p:xfrm>
        <a:graphic>
          <a:graphicData uri="http://schemas.openxmlformats.org/drawingml/2006/table">
            <a:tbl>
              <a:tblPr/>
              <a:tblGrid>
                <a:gridCol w="2789345">
                  <a:extLst>
                    <a:ext uri="{9D8B030D-6E8A-4147-A177-3AD203B41FA5}">
                      <a16:colId xmlns:a16="http://schemas.microsoft.com/office/drawing/2014/main" val="3130247386"/>
                    </a:ext>
                  </a:extLst>
                </a:gridCol>
                <a:gridCol w="956346">
                  <a:extLst>
                    <a:ext uri="{9D8B030D-6E8A-4147-A177-3AD203B41FA5}">
                      <a16:colId xmlns:a16="http://schemas.microsoft.com/office/drawing/2014/main" val="3376621982"/>
                    </a:ext>
                  </a:extLst>
                </a:gridCol>
                <a:gridCol w="946385">
                  <a:extLst>
                    <a:ext uri="{9D8B030D-6E8A-4147-A177-3AD203B41FA5}">
                      <a16:colId xmlns:a16="http://schemas.microsoft.com/office/drawing/2014/main" val="426841880"/>
                    </a:ext>
                  </a:extLst>
                </a:gridCol>
                <a:gridCol w="956346">
                  <a:extLst>
                    <a:ext uri="{9D8B030D-6E8A-4147-A177-3AD203B41FA5}">
                      <a16:colId xmlns:a16="http://schemas.microsoft.com/office/drawing/2014/main" val="3774609148"/>
                    </a:ext>
                  </a:extLst>
                </a:gridCol>
                <a:gridCol w="969630">
                  <a:extLst>
                    <a:ext uri="{9D8B030D-6E8A-4147-A177-3AD203B41FA5}">
                      <a16:colId xmlns:a16="http://schemas.microsoft.com/office/drawing/2014/main" val="3059690326"/>
                    </a:ext>
                  </a:extLst>
                </a:gridCol>
                <a:gridCol w="1248564">
                  <a:extLst>
                    <a:ext uri="{9D8B030D-6E8A-4147-A177-3AD203B41FA5}">
                      <a16:colId xmlns:a16="http://schemas.microsoft.com/office/drawing/2014/main" val="3946753903"/>
                    </a:ext>
                  </a:extLst>
                </a:gridCol>
              </a:tblGrid>
              <a:tr h="713063">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25400" cap="flat" cmpd="dbl" algn="ctr">
                      <a:solidFill>
                        <a:srgbClr val="BFBFBF"/>
                      </a:solidFill>
                      <a:prstDash val="solid"/>
                      <a:round/>
                      <a:headEnd type="none" w="med" len="med"/>
                      <a:tailEnd type="none" w="med" len="med"/>
                    </a:lnR>
                    <a:lnT>
                      <a:noFill/>
                    </a:lnT>
                    <a:lnB w="19050" cap="flat" cmpd="sng" algn="ctr">
                      <a:solidFill>
                        <a:srgbClr val="2E869C"/>
                      </a:solidFill>
                      <a:prstDash val="solid"/>
                      <a:round/>
                      <a:headEnd type="none" w="med" len="med"/>
                      <a:tailEnd type="none" w="med" len="med"/>
                    </a:lnB>
                  </a:tcPr>
                </a:tc>
                <a:tc gridSpan="2">
                  <a:txBody>
                    <a:bodyPr/>
                    <a:lstStyle/>
                    <a:p>
                      <a:pPr algn="ctr" rtl="0" fontAlgn="ctr"/>
                      <a:r>
                        <a:rPr lang="en-US" sz="1400" b="1" i="0" u="none" strike="noStrike">
                          <a:solidFill>
                            <a:srgbClr val="2E869C"/>
                          </a:solidFill>
                          <a:effectLst/>
                          <a:latin typeface="Calibri" panose="020F0502020204030204" pitchFamily="34" charset="0"/>
                        </a:rPr>
                        <a:t>FY 2019</a:t>
                      </a:r>
                      <a:br>
                        <a:rPr lang="en-US" sz="1400" b="1" i="0" u="none" strike="noStrike">
                          <a:solidFill>
                            <a:srgbClr val="2E869C"/>
                          </a:solidFill>
                          <a:effectLst/>
                          <a:latin typeface="Calibri" panose="020F0502020204030204" pitchFamily="34" charset="0"/>
                        </a:rPr>
                      </a:br>
                      <a:r>
                        <a:rPr lang="en-US" sz="1400" b="1" i="0" u="none" strike="noStrike">
                          <a:solidFill>
                            <a:srgbClr val="2E869C"/>
                          </a:solidFill>
                          <a:effectLst/>
                          <a:latin typeface="Calibri" panose="020F0502020204030204" pitchFamily="34" charset="0"/>
                        </a:rPr>
                        <a:t>(19 ERCs)</a:t>
                      </a:r>
                    </a:p>
                  </a:txBody>
                  <a:tcPr marL="9525"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a:solidFill>
                            <a:srgbClr val="2E869C"/>
                          </a:solidFill>
                          <a:effectLst/>
                          <a:latin typeface="Calibri" panose="020F0502020204030204" pitchFamily="34" charset="0"/>
                        </a:rPr>
                        <a:t>FY 2014–2018 Annualized</a:t>
                      </a:r>
                    </a:p>
                  </a:txBody>
                  <a:tcPr marL="9525"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a:solidFill>
                            <a:srgbClr val="2E869C"/>
                          </a:solidFill>
                          <a:effectLst/>
                          <a:latin typeface="Calibri" panose="020F0502020204030204" pitchFamily="34" charset="0"/>
                        </a:rPr>
                        <a:t>FY 1985–2019</a:t>
                      </a:r>
                      <a:br>
                        <a:rPr lang="en-US" sz="1400" b="1" i="0" u="none" strike="noStrike">
                          <a:solidFill>
                            <a:srgbClr val="2E869C"/>
                          </a:solidFill>
                          <a:effectLst/>
                          <a:latin typeface="Calibri" panose="020F0502020204030204" pitchFamily="34" charset="0"/>
                        </a:rPr>
                      </a:br>
                      <a:r>
                        <a:rPr lang="en-US" sz="1400" b="1" i="0" u="none" strike="noStrike">
                          <a:solidFill>
                            <a:srgbClr val="2E869C"/>
                          </a:solidFill>
                          <a:effectLst/>
                          <a:latin typeface="Calibri" panose="020F0502020204030204" pitchFamily="34" charset="0"/>
                        </a:rPr>
                        <a:t>(65 ERCs)</a:t>
                      </a:r>
                    </a:p>
                  </a:txBody>
                  <a:tcPr marL="9525" marR="9525" marT="9525"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2388891026"/>
                  </a:ext>
                </a:extLst>
              </a:tr>
              <a:tr h="415067">
                <a:tc>
                  <a:txBody>
                    <a:bodyPr/>
                    <a:lstStyle/>
                    <a:p>
                      <a:pPr algn="l" rtl="0" fontAlgn="ctr"/>
                      <a:r>
                        <a:rPr lang="en-US" sz="1400" b="1" i="1" u="none" strike="noStrike">
                          <a:solidFill>
                            <a:srgbClr val="2E869C"/>
                          </a:solidFill>
                          <a:effectLst/>
                          <a:latin typeface="Calibri" panose="020F0502020204030204" pitchFamily="34" charset="0"/>
                        </a:rPr>
                        <a:t>Intellectual Property Transaction</a:t>
                      </a:r>
                    </a:p>
                  </a:txBody>
                  <a:tcPr marL="9525" marR="9525" marT="9525"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latin typeface="Calibri" panose="020F0502020204030204" pitchFamily="34" charset="0"/>
                        </a:rPr>
                        <a:t>Per Center</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latin typeface="Calibri" panose="020F0502020204030204" pitchFamily="34" charset="0"/>
                        </a:rPr>
                        <a:t>Per Center</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extLst>
                  <a:ext uri="{0D108BD9-81ED-4DB2-BD59-A6C34878D82A}">
                    <a16:rowId xmlns:a16="http://schemas.microsoft.com/office/drawing/2014/main" val="475857075"/>
                  </a:ext>
                </a:extLst>
              </a:tr>
              <a:tr h="415067">
                <a:tc>
                  <a:txBody>
                    <a:bodyPr/>
                    <a:lstStyle/>
                    <a:p>
                      <a:pPr algn="l" rtl="0" fontAlgn="ctr"/>
                      <a:r>
                        <a:rPr lang="en-US" sz="1400" b="0" i="0" u="none" strike="noStrike">
                          <a:solidFill>
                            <a:srgbClr val="000000"/>
                          </a:solidFill>
                          <a:effectLst/>
                          <a:latin typeface="Calibri" panose="020F0502020204030204" pitchFamily="34" charset="0"/>
                        </a:rPr>
                        <a:t>Inventions Disclosed</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62</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91</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2,507</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86292513"/>
                  </a:ext>
                </a:extLst>
              </a:tr>
              <a:tr h="585351">
                <a:tc>
                  <a:txBody>
                    <a:bodyPr/>
                    <a:lstStyle/>
                    <a:p>
                      <a:pPr algn="l" rtl="0" fontAlgn="ctr"/>
                      <a:r>
                        <a:rPr lang="en-US" sz="1400" b="0" i="0" u="none" strike="noStrike">
                          <a:solidFill>
                            <a:srgbClr val="000000"/>
                          </a:solidFill>
                          <a:effectLst/>
                          <a:latin typeface="Calibri" panose="020F0502020204030204" pitchFamily="34" charset="0"/>
                        </a:rPr>
                        <a:t>Patent Applications Filed </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(Provisional and Full)</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73</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105</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2,173</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82446863"/>
                  </a:ext>
                </a:extLst>
              </a:tr>
              <a:tr h="404423">
                <a:tc>
                  <a:txBody>
                    <a:bodyPr/>
                    <a:lstStyle/>
                    <a:p>
                      <a:pPr algn="l" rtl="0" fontAlgn="ctr"/>
                      <a:r>
                        <a:rPr lang="en-US" sz="1400" b="0" i="0" u="none" strike="noStrike">
                          <a:solidFill>
                            <a:srgbClr val="000000"/>
                          </a:solidFill>
                          <a:effectLst/>
                          <a:latin typeface="Calibri" panose="020F0502020204030204" pitchFamily="34" charset="0"/>
                        </a:rPr>
                        <a:t>Patents Awarded</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861</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84042041"/>
                  </a:ext>
                </a:extLst>
              </a:tr>
              <a:tr h="415067">
                <a:tc>
                  <a:txBody>
                    <a:bodyPr/>
                    <a:lstStyle/>
                    <a:p>
                      <a:pPr algn="l" rtl="0" fontAlgn="ctr"/>
                      <a:r>
                        <a:rPr lang="en-US" sz="1400" b="0" i="0" u="none" strike="noStrike">
                          <a:solidFill>
                            <a:srgbClr val="000000"/>
                          </a:solidFill>
                          <a:effectLst/>
                          <a:latin typeface="Calibri" panose="020F0502020204030204" pitchFamily="34" charset="0"/>
                        </a:rPr>
                        <a:t>Licenses Issued</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1,368</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tcPr>
                </a:tc>
                <a:extLst>
                  <a:ext uri="{0D108BD9-81ED-4DB2-BD59-A6C34878D82A}">
                    <a16:rowId xmlns:a16="http://schemas.microsoft.com/office/drawing/2014/main" val="1308168230"/>
                  </a:ext>
                </a:extLst>
              </a:tr>
              <a:tr h="404423">
                <a:tc>
                  <a:txBody>
                    <a:bodyPr/>
                    <a:lstStyle/>
                    <a:p>
                      <a:pPr algn="l" rtl="0" fontAlgn="ctr"/>
                      <a:r>
                        <a:rPr lang="en-US" sz="1400" b="1" i="1" u="none" strike="noStrike">
                          <a:solidFill>
                            <a:srgbClr val="2E869C"/>
                          </a:solidFill>
                          <a:effectLst/>
                          <a:latin typeface="Calibri" panose="020F0502020204030204" pitchFamily="34" charset="0"/>
                        </a:rPr>
                        <a:t>Economic Development</a:t>
                      </a:r>
                    </a:p>
                  </a:txBody>
                  <a:tcPr marL="9525" marR="9525" marT="9525"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dirty="0">
                          <a:solidFill>
                            <a:srgbClr val="2E869C"/>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Per Center</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Per Center</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extLst>
                  <a:ext uri="{0D108BD9-81ED-4DB2-BD59-A6C34878D82A}">
                    <a16:rowId xmlns:a16="http://schemas.microsoft.com/office/drawing/2014/main" val="1591258981"/>
                  </a:ext>
                </a:extLst>
              </a:tr>
              <a:tr h="404423">
                <a:tc>
                  <a:txBody>
                    <a:bodyPr/>
                    <a:lstStyle/>
                    <a:p>
                      <a:pPr algn="l" rtl="0" fontAlgn="ctr"/>
                      <a:r>
                        <a:rPr lang="en-US" sz="1400" b="0" i="0" u="none" strike="noStrike">
                          <a:solidFill>
                            <a:srgbClr val="000000"/>
                          </a:solidFill>
                          <a:effectLst/>
                          <a:latin typeface="Calibri" panose="020F0502020204030204" pitchFamily="34" charset="0"/>
                        </a:rPr>
                        <a:t>Spinoff Companies</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228</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87457070"/>
                  </a:ext>
                </a:extLst>
              </a:tr>
              <a:tr h="415067">
                <a:tc>
                  <a:txBody>
                    <a:bodyPr/>
                    <a:lstStyle/>
                    <a:p>
                      <a:pPr algn="l" rtl="0" fontAlgn="ctr"/>
                      <a:r>
                        <a:rPr lang="en-US" sz="1400" b="0" i="0" u="none" strike="noStrike">
                          <a:solidFill>
                            <a:srgbClr val="000000"/>
                          </a:solidFill>
                          <a:effectLst/>
                          <a:latin typeface="Calibri" panose="020F0502020204030204" pitchFamily="34" charset="0"/>
                        </a:rPr>
                        <a:t>Spinoff Employees</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51</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74</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1,465</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85444321"/>
                  </a:ext>
                </a:extLst>
              </a:tr>
            </a:tbl>
          </a:graphicData>
        </a:graphic>
      </p:graphicFrame>
    </p:spTree>
    <p:extLst>
      <p:ext uri="{BB962C8B-B14F-4D97-AF65-F5344CB8AC3E}">
        <p14:creationId xmlns:p14="http://schemas.microsoft.com/office/powerpoint/2010/main" val="1510642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ERC Disciplines, </a:t>
            </a:r>
            <a:r>
              <a:rPr lang="en-US" dirty="0">
                <a:solidFill>
                  <a:srgbClr val="000000"/>
                </a:solidFill>
                <a:ea typeface="Lucida Grande"/>
                <a:cs typeface="Lucida Grande"/>
              </a:rPr>
              <a:t>FY 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37</a:t>
            </a:r>
          </a:p>
        </p:txBody>
      </p:sp>
      <p:grpSp>
        <p:nvGrpSpPr>
          <p:cNvPr id="13" name="Group 12">
            <a:extLst>
              <a:ext uri="{FF2B5EF4-FFF2-40B4-BE49-F238E27FC236}">
                <a16:creationId xmlns:a16="http://schemas.microsoft.com/office/drawing/2014/main" id="{00000000-0008-0000-2700-000005000000}"/>
              </a:ext>
            </a:extLst>
          </p:cNvPr>
          <p:cNvGrpSpPr/>
          <p:nvPr/>
        </p:nvGrpSpPr>
        <p:grpSpPr>
          <a:xfrm>
            <a:off x="610633" y="1014268"/>
            <a:ext cx="7733267" cy="5405582"/>
            <a:chOff x="1" y="0"/>
            <a:chExt cx="6509572" cy="5981700"/>
          </a:xfrm>
        </p:grpSpPr>
        <p:graphicFrame>
          <p:nvGraphicFramePr>
            <p:cNvPr id="14" name="Chart 13">
              <a:extLst>
                <a:ext uri="{FF2B5EF4-FFF2-40B4-BE49-F238E27FC236}">
                  <a16:creationId xmlns:a16="http://schemas.microsoft.com/office/drawing/2014/main" id="{00000000-0008-0000-2700-000002000000}"/>
                </a:ext>
              </a:extLst>
            </p:cNvPr>
            <p:cNvGraphicFramePr>
              <a:graphicFrameLocks/>
            </p:cNvGraphicFramePr>
            <p:nvPr>
              <p:extLst>
                <p:ext uri="{D42A27DB-BD31-4B8C-83A1-F6EECF244321}">
                  <p14:modId xmlns:p14="http://schemas.microsoft.com/office/powerpoint/2010/main" val="3606252078"/>
                </p:ext>
              </p:extLst>
            </p:nvPr>
          </p:nvGraphicFramePr>
          <p:xfrm>
            <a:off x="1" y="0"/>
            <a:ext cx="6509572"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5">
              <a:extLst>
                <a:ext uri="{FF2B5EF4-FFF2-40B4-BE49-F238E27FC236}">
                  <a16:creationId xmlns:a16="http://schemas.microsoft.com/office/drawing/2014/main" id="{00000000-0008-0000-2700-000004000000}"/>
                </a:ext>
              </a:extLst>
            </p:cNvPr>
            <p:cNvSpPr txBox="1">
              <a:spLocks noChangeArrowheads="1"/>
            </p:cNvSpPr>
            <p:nvPr/>
          </p:nvSpPr>
          <p:spPr bwMode="auto">
            <a:xfrm>
              <a:off x="828675" y="5486400"/>
              <a:ext cx="5057775" cy="495300"/>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latin typeface="+mn-lt"/>
                </a:rPr>
                <a:t>Total number of Project Investigators (PIs): </a:t>
              </a:r>
              <a:r>
                <a:rPr lang="en-US" sz="2000" dirty="0">
                  <a:solidFill>
                    <a:srgbClr val="000099"/>
                  </a:solidFill>
                </a:rPr>
                <a:t>428</a:t>
              </a:r>
              <a:r>
                <a:rPr lang="en-US" sz="2000" dirty="0">
                  <a:solidFill>
                    <a:srgbClr val="000099"/>
                  </a:solidFill>
                  <a:latin typeface="+mn-lt"/>
                </a:rPr>
                <a:t> </a:t>
              </a:r>
            </a:p>
          </p:txBody>
        </p:sp>
      </p:grpSp>
    </p:spTree>
    <p:extLst>
      <p:ext uri="{BB962C8B-B14F-4D97-AF65-F5344CB8AC3E}">
        <p14:creationId xmlns:p14="http://schemas.microsoft.com/office/powerpoint/2010/main" val="388462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Disciplines by Technology Sector: Advanced Manufacturing, </a:t>
            </a:r>
            <a:r>
              <a:rPr lang="en-US" dirty="0">
                <a:solidFill>
                  <a:srgbClr val="000000"/>
                </a:solidFill>
                <a:ea typeface="Lucida Grande"/>
                <a:cs typeface="Lucida Grande"/>
              </a:rPr>
              <a:t>FY 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38</a:t>
            </a:r>
          </a:p>
        </p:txBody>
      </p:sp>
      <p:grpSp>
        <p:nvGrpSpPr>
          <p:cNvPr id="8" name="Group 7">
            <a:extLst>
              <a:ext uri="{FF2B5EF4-FFF2-40B4-BE49-F238E27FC236}">
                <a16:creationId xmlns:a16="http://schemas.microsoft.com/office/drawing/2014/main" id="{00000000-0008-0000-2800-000005000000}"/>
              </a:ext>
            </a:extLst>
          </p:cNvPr>
          <p:cNvGrpSpPr/>
          <p:nvPr/>
        </p:nvGrpSpPr>
        <p:grpSpPr>
          <a:xfrm>
            <a:off x="938094" y="1014268"/>
            <a:ext cx="7333218" cy="5681807"/>
            <a:chOff x="289724" y="0"/>
            <a:chExt cx="6488100" cy="5448299"/>
          </a:xfrm>
        </p:grpSpPr>
        <p:graphicFrame>
          <p:nvGraphicFramePr>
            <p:cNvPr id="11" name="Chart 10">
              <a:extLst>
                <a:ext uri="{FF2B5EF4-FFF2-40B4-BE49-F238E27FC236}">
                  <a16:creationId xmlns:a16="http://schemas.microsoft.com/office/drawing/2014/main" id="{00000000-0008-0000-2800-000002000000}"/>
                </a:ext>
              </a:extLst>
            </p:cNvPr>
            <p:cNvGraphicFramePr>
              <a:graphicFrameLocks/>
            </p:cNvGraphicFramePr>
            <p:nvPr>
              <p:extLst>
                <p:ext uri="{D42A27DB-BD31-4B8C-83A1-F6EECF244321}">
                  <p14:modId xmlns:p14="http://schemas.microsoft.com/office/powerpoint/2010/main" val="3660972840"/>
                </p:ext>
              </p:extLst>
            </p:nvPr>
          </p:nvGraphicFramePr>
          <p:xfrm>
            <a:off x="289724" y="0"/>
            <a:ext cx="6488100" cy="486324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a:extLst>
                <a:ext uri="{FF2B5EF4-FFF2-40B4-BE49-F238E27FC236}">
                  <a16:creationId xmlns:a16="http://schemas.microsoft.com/office/drawing/2014/main" id="{00000000-0008-0000-2800-000004000000}"/>
                </a:ext>
              </a:extLst>
            </p:cNvPr>
            <p:cNvSpPr txBox="1">
              <a:spLocks noChangeArrowheads="1"/>
            </p:cNvSpPr>
            <p:nvPr/>
          </p:nvSpPr>
          <p:spPr bwMode="auto">
            <a:xfrm>
              <a:off x="704850" y="5143500"/>
              <a:ext cx="5657849" cy="304799"/>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a:solidFill>
                    <a:srgbClr val="000099"/>
                  </a:solidFill>
                  <a:latin typeface="+mn-lt"/>
                </a:rPr>
                <a:t>Total number of Project Investigators (PIs): 85</a:t>
              </a:r>
            </a:p>
          </p:txBody>
        </p:sp>
      </p:grpSp>
    </p:spTree>
    <p:extLst>
      <p:ext uri="{BB962C8B-B14F-4D97-AF65-F5344CB8AC3E}">
        <p14:creationId xmlns:p14="http://schemas.microsoft.com/office/powerpoint/2010/main" val="1168311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Disciplines by Technology Sector: Biotechnology and Healthcare, </a:t>
            </a:r>
            <a:r>
              <a:rPr lang="en-US" dirty="0">
                <a:solidFill>
                  <a:srgbClr val="000000"/>
                </a:solidFill>
                <a:ea typeface="Lucida Grande"/>
                <a:cs typeface="Lucida Grande"/>
              </a:rPr>
              <a:t>FY 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39</a:t>
            </a:r>
          </a:p>
        </p:txBody>
      </p:sp>
      <p:grpSp>
        <p:nvGrpSpPr>
          <p:cNvPr id="7" name="Group 6">
            <a:extLst>
              <a:ext uri="{FF2B5EF4-FFF2-40B4-BE49-F238E27FC236}">
                <a16:creationId xmlns:a16="http://schemas.microsoft.com/office/drawing/2014/main" id="{00000000-0008-0000-2900-000005000000}"/>
              </a:ext>
            </a:extLst>
          </p:cNvPr>
          <p:cNvGrpSpPr/>
          <p:nvPr/>
        </p:nvGrpSpPr>
        <p:grpSpPr>
          <a:xfrm>
            <a:off x="713792" y="1357459"/>
            <a:ext cx="7290435" cy="4755519"/>
            <a:chOff x="86677" y="201930"/>
            <a:chExt cx="6675120" cy="5166027"/>
          </a:xfrm>
        </p:grpSpPr>
        <p:graphicFrame>
          <p:nvGraphicFramePr>
            <p:cNvPr id="11" name="Chart 10">
              <a:extLst>
                <a:ext uri="{FF2B5EF4-FFF2-40B4-BE49-F238E27FC236}">
                  <a16:creationId xmlns:a16="http://schemas.microsoft.com/office/drawing/2014/main" id="{00000000-0008-0000-2900-000002000000}"/>
                </a:ext>
              </a:extLst>
            </p:cNvPr>
            <p:cNvGraphicFramePr>
              <a:graphicFrameLocks/>
            </p:cNvGraphicFramePr>
            <p:nvPr>
              <p:extLst>
                <p:ext uri="{D42A27DB-BD31-4B8C-83A1-F6EECF244321}">
                  <p14:modId xmlns:p14="http://schemas.microsoft.com/office/powerpoint/2010/main" val="3463153908"/>
                </p:ext>
              </p:extLst>
            </p:nvPr>
          </p:nvGraphicFramePr>
          <p:xfrm>
            <a:off x="86677" y="201930"/>
            <a:ext cx="6675120" cy="47605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a:extLst>
                <a:ext uri="{FF2B5EF4-FFF2-40B4-BE49-F238E27FC236}">
                  <a16:creationId xmlns:a16="http://schemas.microsoft.com/office/drawing/2014/main" id="{00000000-0008-0000-2900-000004000000}"/>
                </a:ext>
              </a:extLst>
            </p:cNvPr>
            <p:cNvSpPr txBox="1">
              <a:spLocks noChangeArrowheads="1"/>
            </p:cNvSpPr>
            <p:nvPr/>
          </p:nvSpPr>
          <p:spPr bwMode="auto">
            <a:xfrm>
              <a:off x="809625" y="4962525"/>
              <a:ext cx="5229225"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a:solidFill>
                    <a:srgbClr val="000099"/>
                  </a:solidFill>
                  <a:latin typeface="+mn-lt"/>
                </a:rPr>
                <a:t>Total number of Project Investigators (PIs): 105</a:t>
              </a:r>
            </a:p>
          </p:txBody>
        </p:sp>
      </p:grpSp>
    </p:spTree>
    <p:extLst>
      <p:ext uri="{BB962C8B-B14F-4D97-AF65-F5344CB8AC3E}">
        <p14:creationId xmlns:p14="http://schemas.microsoft.com/office/powerpoint/2010/main" val="243224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Disciplines by Technology Sector: Energy, Sustainability, and Infrastructure, </a:t>
            </a:r>
            <a:r>
              <a:rPr lang="en-US" dirty="0">
                <a:solidFill>
                  <a:srgbClr val="000000"/>
                </a:solidFill>
                <a:ea typeface="Lucida Grande"/>
                <a:cs typeface="Lucida Grande"/>
              </a:rPr>
              <a:t>FY 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40</a:t>
            </a:r>
          </a:p>
        </p:txBody>
      </p:sp>
      <p:grpSp>
        <p:nvGrpSpPr>
          <p:cNvPr id="7" name="Group 6">
            <a:extLst>
              <a:ext uri="{FF2B5EF4-FFF2-40B4-BE49-F238E27FC236}">
                <a16:creationId xmlns:a16="http://schemas.microsoft.com/office/drawing/2014/main" id="{00000000-0008-0000-2A00-000005000000}"/>
              </a:ext>
            </a:extLst>
          </p:cNvPr>
          <p:cNvGrpSpPr/>
          <p:nvPr/>
        </p:nvGrpSpPr>
        <p:grpSpPr>
          <a:xfrm>
            <a:off x="409145" y="1228725"/>
            <a:ext cx="7696200" cy="5324475"/>
            <a:chOff x="-99509" y="401867"/>
            <a:chExt cx="6675120" cy="5140234"/>
          </a:xfrm>
        </p:grpSpPr>
        <p:graphicFrame>
          <p:nvGraphicFramePr>
            <p:cNvPr id="11" name="Chart 10">
              <a:extLst>
                <a:ext uri="{FF2B5EF4-FFF2-40B4-BE49-F238E27FC236}">
                  <a16:creationId xmlns:a16="http://schemas.microsoft.com/office/drawing/2014/main" id="{00000000-0008-0000-2A00-000002000000}"/>
                </a:ext>
              </a:extLst>
            </p:cNvPr>
            <p:cNvGraphicFramePr>
              <a:graphicFrameLocks/>
            </p:cNvGraphicFramePr>
            <p:nvPr>
              <p:extLst>
                <p:ext uri="{D42A27DB-BD31-4B8C-83A1-F6EECF244321}">
                  <p14:modId xmlns:p14="http://schemas.microsoft.com/office/powerpoint/2010/main" val="1034429790"/>
                </p:ext>
              </p:extLst>
            </p:nvPr>
          </p:nvGraphicFramePr>
          <p:xfrm>
            <a:off x="-99509" y="401867"/>
            <a:ext cx="6675120" cy="47605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
              <a:extLst>
                <a:ext uri="{FF2B5EF4-FFF2-40B4-BE49-F238E27FC236}">
                  <a16:creationId xmlns:a16="http://schemas.microsoft.com/office/drawing/2014/main" id="{00000000-0008-0000-2A00-000003000000}"/>
                </a:ext>
              </a:extLst>
            </p:cNvPr>
            <p:cNvSpPr txBox="1">
              <a:spLocks noChangeArrowheads="1"/>
            </p:cNvSpPr>
            <p:nvPr/>
          </p:nvSpPr>
          <p:spPr bwMode="auto">
            <a:xfrm>
              <a:off x="704850" y="5200644"/>
              <a:ext cx="5229225" cy="341457"/>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a:solidFill>
                    <a:srgbClr val="000099"/>
                  </a:solidFill>
                  <a:latin typeface="+mn-lt"/>
                </a:rPr>
                <a:t>Total number of Project Investigators (PIs): 190</a:t>
              </a:r>
            </a:p>
          </p:txBody>
        </p:sp>
      </p:grpSp>
    </p:spTree>
    <p:extLst>
      <p:ext uri="{BB962C8B-B14F-4D97-AF65-F5344CB8AC3E}">
        <p14:creationId xmlns:p14="http://schemas.microsoft.com/office/powerpoint/2010/main" val="2899105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964731" cy="242213"/>
          </a:xfrm>
        </p:spPr>
        <p:txBody>
          <a:bodyPr/>
          <a:lstStyle/>
          <a:p>
            <a:r>
              <a:rPr lang="en-US" dirty="0">
                <a:solidFill>
                  <a:prstClr val="black"/>
                </a:solidFill>
              </a:rPr>
              <a:t>Disciplines by Technology Sector: Micro/Optoelectronics, Sensing, and Information Technology, </a:t>
            </a:r>
            <a:r>
              <a:rPr lang="en-US" dirty="0">
                <a:solidFill>
                  <a:srgbClr val="000000"/>
                </a:solidFill>
                <a:ea typeface="Lucida Grande"/>
                <a:cs typeface="Lucida Grande"/>
              </a:rPr>
              <a:t>FY 2019</a:t>
            </a:r>
            <a:endParaRPr lang="en-US" dirty="0"/>
          </a:p>
        </p:txBody>
      </p:sp>
      <p:sp>
        <p:nvSpPr>
          <p:cNvPr id="4" name="Slide Number Placeholder 3"/>
          <p:cNvSpPr>
            <a:spLocks noGrp="1"/>
          </p:cNvSpPr>
          <p:nvPr>
            <p:ph type="sldNum" sz="quarter" idx="12"/>
          </p:nvPr>
        </p:nvSpPr>
        <p:spPr>
          <a:xfrm>
            <a:off x="399620" y="772055"/>
            <a:ext cx="511430" cy="371040"/>
          </a:xfrm>
        </p:spPr>
        <p:txBody>
          <a:bodyPr/>
          <a:lstStyle/>
          <a:p>
            <a:r>
              <a:rPr lang="en-US">
                <a:solidFill>
                  <a:prstClr val="black"/>
                </a:solidFill>
              </a:rPr>
              <a:t>41</a:t>
            </a:r>
          </a:p>
        </p:txBody>
      </p:sp>
      <p:grpSp>
        <p:nvGrpSpPr>
          <p:cNvPr id="8" name="Group 7">
            <a:extLst>
              <a:ext uri="{FF2B5EF4-FFF2-40B4-BE49-F238E27FC236}">
                <a16:creationId xmlns:a16="http://schemas.microsoft.com/office/drawing/2014/main" id="{00000000-0008-0000-2B00-000005000000}"/>
              </a:ext>
            </a:extLst>
          </p:cNvPr>
          <p:cNvGrpSpPr/>
          <p:nvPr/>
        </p:nvGrpSpPr>
        <p:grpSpPr>
          <a:xfrm>
            <a:off x="1000125" y="1143095"/>
            <a:ext cx="7143750" cy="5362480"/>
            <a:chOff x="-97902" y="0"/>
            <a:chExt cx="6675120" cy="5406057"/>
          </a:xfrm>
        </p:grpSpPr>
        <p:graphicFrame>
          <p:nvGraphicFramePr>
            <p:cNvPr id="9" name="Chart 8">
              <a:extLst>
                <a:ext uri="{FF2B5EF4-FFF2-40B4-BE49-F238E27FC236}">
                  <a16:creationId xmlns:a16="http://schemas.microsoft.com/office/drawing/2014/main" id="{00000000-0008-0000-2B00-000002000000}"/>
                </a:ext>
              </a:extLst>
            </p:cNvPr>
            <p:cNvGraphicFramePr>
              <a:graphicFrameLocks/>
            </p:cNvGraphicFramePr>
            <p:nvPr>
              <p:extLst>
                <p:ext uri="{D42A27DB-BD31-4B8C-83A1-F6EECF244321}">
                  <p14:modId xmlns:p14="http://schemas.microsoft.com/office/powerpoint/2010/main" val="894971637"/>
                </p:ext>
              </p:extLst>
            </p:nvPr>
          </p:nvGraphicFramePr>
          <p:xfrm>
            <a:off x="-97902" y="0"/>
            <a:ext cx="6675120" cy="476059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5">
              <a:extLst>
                <a:ext uri="{FF2B5EF4-FFF2-40B4-BE49-F238E27FC236}">
                  <a16:creationId xmlns:a16="http://schemas.microsoft.com/office/drawing/2014/main" id="{00000000-0008-0000-2B00-000003000000}"/>
                </a:ext>
              </a:extLst>
            </p:cNvPr>
            <p:cNvSpPr txBox="1">
              <a:spLocks noChangeArrowheads="1"/>
            </p:cNvSpPr>
            <p:nvPr/>
          </p:nvSpPr>
          <p:spPr bwMode="auto">
            <a:xfrm>
              <a:off x="952500" y="5000625"/>
              <a:ext cx="5124449" cy="4054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a:solidFill>
                    <a:srgbClr val="000099"/>
                  </a:solidFill>
                  <a:latin typeface="+mn-lt"/>
                </a:rPr>
                <a:t>Total number of Project Investigators (PIs): 48</a:t>
              </a:r>
            </a:p>
          </p:txBody>
        </p:sp>
      </p:grpSp>
    </p:spTree>
    <p:extLst>
      <p:ext uri="{BB962C8B-B14F-4D97-AF65-F5344CB8AC3E}">
        <p14:creationId xmlns:p14="http://schemas.microsoft.com/office/powerpoint/2010/main" val="2009161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69" y="772055"/>
            <a:ext cx="7544599" cy="242213"/>
          </a:xfrm>
        </p:spPr>
        <p:txBody>
          <a:bodyPr/>
          <a:lstStyle/>
          <a:p>
            <a:r>
              <a:rPr lang="en-US" dirty="0">
                <a:solidFill>
                  <a:prstClr val="black"/>
                </a:solidFill>
              </a:rPr>
              <a:t>Country of Citizenship of ERC Foreign Personnel, FY 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42</a:t>
            </a:r>
          </a:p>
        </p:txBody>
      </p:sp>
      <p:pic>
        <p:nvPicPr>
          <p:cNvPr id="6" name="Picture 5">
            <a:extLst>
              <a:ext uri="{FF2B5EF4-FFF2-40B4-BE49-F238E27FC236}">
                <a16:creationId xmlns:a16="http://schemas.microsoft.com/office/drawing/2014/main" id="{E8FC05E1-701F-45FD-9AE8-F1244E51C2C6}"/>
              </a:ext>
            </a:extLst>
          </p:cNvPr>
          <p:cNvPicPr>
            <a:picLocks noChangeAspect="1"/>
          </p:cNvPicPr>
          <p:nvPr/>
        </p:nvPicPr>
        <p:blipFill>
          <a:blip r:embed="rId2"/>
          <a:stretch>
            <a:fillRect/>
          </a:stretch>
        </p:blipFill>
        <p:spPr>
          <a:xfrm>
            <a:off x="369094" y="1056883"/>
            <a:ext cx="8405812" cy="5754711"/>
          </a:xfrm>
          <a:prstGeom prst="rect">
            <a:avLst/>
          </a:prstGeom>
        </p:spPr>
      </p:pic>
    </p:spTree>
    <p:extLst>
      <p:ext uri="{BB962C8B-B14F-4D97-AF65-F5344CB8AC3E}">
        <p14:creationId xmlns:p14="http://schemas.microsoft.com/office/powerpoint/2010/main" val="165372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Locations of the Active ERCs, FY 2019</a:t>
            </a:r>
          </a:p>
        </p:txBody>
      </p:sp>
      <p:sp>
        <p:nvSpPr>
          <p:cNvPr id="4" name="Slide Number Placeholder 3"/>
          <p:cNvSpPr>
            <a:spLocks noGrp="1"/>
          </p:cNvSpPr>
          <p:nvPr>
            <p:ph type="sldNum" sz="quarter" idx="12"/>
          </p:nvPr>
        </p:nvSpPr>
        <p:spPr/>
        <p:txBody>
          <a:bodyPr/>
          <a:lstStyle/>
          <a:p>
            <a:r>
              <a:rPr lang="en-US">
                <a:solidFill>
                  <a:prstClr val="black"/>
                </a:solidFill>
              </a:rPr>
              <a:t>43</a:t>
            </a:r>
          </a:p>
        </p:txBody>
      </p:sp>
      <p:pic>
        <p:nvPicPr>
          <p:cNvPr id="6" name="Picture 5">
            <a:extLst>
              <a:ext uri="{FF2B5EF4-FFF2-40B4-BE49-F238E27FC236}">
                <a16:creationId xmlns:a16="http://schemas.microsoft.com/office/drawing/2014/main" id="{9AA2C5CB-14E8-43B8-8426-257AEA2874A8}"/>
              </a:ext>
            </a:extLst>
          </p:cNvPr>
          <p:cNvPicPr>
            <a:picLocks noChangeAspect="1"/>
          </p:cNvPicPr>
          <p:nvPr/>
        </p:nvPicPr>
        <p:blipFill>
          <a:blip r:embed="rId2"/>
          <a:stretch>
            <a:fillRect/>
          </a:stretch>
        </p:blipFill>
        <p:spPr>
          <a:xfrm>
            <a:off x="625363" y="1305261"/>
            <a:ext cx="7896649" cy="4866896"/>
          </a:xfrm>
          <a:prstGeom prst="rect">
            <a:avLst/>
          </a:prstGeom>
        </p:spPr>
      </p:pic>
    </p:spTree>
    <p:extLst>
      <p:ext uri="{BB962C8B-B14F-4D97-AF65-F5344CB8AC3E}">
        <p14:creationId xmlns:p14="http://schemas.microsoft.com/office/powerpoint/2010/main" val="3783715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Locations of Foreign Participating Organizations, </a:t>
            </a:r>
            <a:r>
              <a:rPr lang="en-US" dirty="0">
                <a:solidFill>
                  <a:prstClr val="black"/>
                </a:solidFill>
              </a:rPr>
              <a:t>FY 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44</a:t>
            </a:r>
          </a:p>
        </p:txBody>
      </p:sp>
      <p:pic>
        <p:nvPicPr>
          <p:cNvPr id="5" name="Picture 4">
            <a:extLst>
              <a:ext uri="{FF2B5EF4-FFF2-40B4-BE49-F238E27FC236}">
                <a16:creationId xmlns:a16="http://schemas.microsoft.com/office/drawing/2014/main" id="{32E04025-C163-47CF-AEF0-68CB4E69DA52}"/>
              </a:ext>
            </a:extLst>
          </p:cNvPr>
          <p:cNvPicPr>
            <a:picLocks noChangeAspect="1"/>
          </p:cNvPicPr>
          <p:nvPr/>
        </p:nvPicPr>
        <p:blipFill>
          <a:blip r:embed="rId2"/>
          <a:stretch>
            <a:fillRect/>
          </a:stretch>
        </p:blipFill>
        <p:spPr>
          <a:xfrm>
            <a:off x="362111" y="1056883"/>
            <a:ext cx="8419777" cy="5784280"/>
          </a:xfrm>
          <a:prstGeom prst="rect">
            <a:avLst/>
          </a:prstGeom>
        </p:spPr>
      </p:pic>
    </p:spTree>
    <p:extLst>
      <p:ext uri="{BB962C8B-B14F-4D97-AF65-F5344CB8AC3E}">
        <p14:creationId xmlns:p14="http://schemas.microsoft.com/office/powerpoint/2010/main" val="3756314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Locations of Foreign Participating Institutions, FY 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45</a:t>
            </a:r>
          </a:p>
        </p:txBody>
      </p:sp>
      <p:pic>
        <p:nvPicPr>
          <p:cNvPr id="5" name="Picture 4">
            <a:extLst>
              <a:ext uri="{FF2B5EF4-FFF2-40B4-BE49-F238E27FC236}">
                <a16:creationId xmlns:a16="http://schemas.microsoft.com/office/drawing/2014/main" id="{454B5844-E771-442F-8341-39E91D9DF660}"/>
              </a:ext>
            </a:extLst>
          </p:cNvPr>
          <p:cNvPicPr>
            <a:picLocks noChangeAspect="1"/>
          </p:cNvPicPr>
          <p:nvPr/>
        </p:nvPicPr>
        <p:blipFill>
          <a:blip r:embed="rId2"/>
          <a:stretch>
            <a:fillRect/>
          </a:stretch>
        </p:blipFill>
        <p:spPr>
          <a:xfrm>
            <a:off x="0" y="1014268"/>
            <a:ext cx="9144000" cy="5700199"/>
          </a:xfrm>
          <a:prstGeom prst="rect">
            <a:avLst/>
          </a:prstGeom>
        </p:spPr>
      </p:pic>
    </p:spTree>
    <p:extLst>
      <p:ext uri="{BB962C8B-B14F-4D97-AF65-F5344CB8AC3E}">
        <p14:creationId xmlns:p14="http://schemas.microsoft.com/office/powerpoint/2010/main" val="1911673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47" y="725402"/>
            <a:ext cx="7544599" cy="412933"/>
          </a:xfrm>
        </p:spPr>
        <p:txBody>
          <a:bodyPr/>
          <a:lstStyle/>
          <a:p>
            <a:r>
              <a:rPr lang="en-US" dirty="0">
                <a:solidFill>
                  <a:prstClr val="black"/>
                </a:solidFill>
              </a:rPr>
              <a:t>Number of Institutions and Organizations With Financial Headquarters Abroad Collaborating With ERCs, by Country of Origin, FY 2019*</a:t>
            </a:r>
            <a:r>
              <a:rPr lang="en-US" baseline="30000" dirty="0">
                <a:solidFill>
                  <a:prstClr val="black"/>
                </a:solidFill>
              </a:rPr>
              <a:t>,</a:t>
            </a:r>
            <a:r>
              <a:rPr lang="en-US" dirty="0">
                <a:solidFill>
                  <a:prstClr val="black"/>
                </a:solidFill>
              </a:rPr>
              <a:t>**</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46</a:t>
            </a:r>
          </a:p>
        </p:txBody>
      </p:sp>
      <p:sp>
        <p:nvSpPr>
          <p:cNvPr id="6" name="TextBox 5"/>
          <p:cNvSpPr txBox="1">
            <a:spLocks noChangeArrowheads="1"/>
          </p:cNvSpPr>
          <p:nvPr/>
        </p:nvSpPr>
        <p:spPr bwMode="auto">
          <a:xfrm>
            <a:off x="581026" y="6350796"/>
            <a:ext cx="8420910" cy="507204"/>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0" i="1" dirty="0"/>
              <a:t>* </a:t>
            </a:r>
            <a:r>
              <a:rPr lang="en-US" sz="1000" i="1" dirty="0"/>
              <a:t>Displays counts of Industrial/Practitioner members, Funders of Associated Projects, Funders of Sponsored Projects, Contributing Organizations, Collaborating Institutions, Non-ERC Institutions Providing REU Students, and Foreign Partner Institutions</a:t>
            </a:r>
          </a:p>
          <a:p>
            <a:r>
              <a:rPr lang="en-US" sz="1000" b="0" i="1" dirty="0"/>
              <a:t>** Community college and Pre-college institutions are excluded</a:t>
            </a:r>
          </a:p>
          <a:p>
            <a:endParaRPr lang="en-US" sz="800" b="0" i="1" dirty="0"/>
          </a:p>
        </p:txBody>
      </p:sp>
      <p:graphicFrame>
        <p:nvGraphicFramePr>
          <p:cNvPr id="8" name="Chart 7">
            <a:extLst>
              <a:ext uri="{FF2B5EF4-FFF2-40B4-BE49-F238E27FC236}">
                <a16:creationId xmlns:a16="http://schemas.microsoft.com/office/drawing/2014/main" id="{00000000-0008-0000-3000-000003000000}"/>
              </a:ext>
            </a:extLst>
          </p:cNvPr>
          <p:cNvGraphicFramePr>
            <a:graphicFrameLocks/>
          </p:cNvGraphicFramePr>
          <p:nvPr>
            <p:extLst>
              <p:ext uri="{D42A27DB-BD31-4B8C-83A1-F6EECF244321}">
                <p14:modId xmlns:p14="http://schemas.microsoft.com/office/powerpoint/2010/main" val="2801318664"/>
              </p:ext>
            </p:extLst>
          </p:nvPr>
        </p:nvGraphicFramePr>
        <p:xfrm>
          <a:off x="790575" y="1138334"/>
          <a:ext cx="7401978" cy="5212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16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 Influence on Curriculum, FY 1985–2019*</a:t>
            </a:r>
          </a:p>
        </p:txBody>
      </p:sp>
      <p:sp>
        <p:nvSpPr>
          <p:cNvPr id="4" name="Slide Number Placeholder 3"/>
          <p:cNvSpPr>
            <a:spLocks noGrp="1"/>
          </p:cNvSpPr>
          <p:nvPr>
            <p:ph type="sldNum" sz="quarter" idx="12"/>
          </p:nvPr>
        </p:nvSpPr>
        <p:spPr/>
        <p:txBody>
          <a:bodyPr/>
          <a:lstStyle/>
          <a:p>
            <a:r>
              <a:rPr lang="en-US">
                <a:solidFill>
                  <a:prstClr val="black"/>
                </a:solidFill>
              </a:rPr>
              <a:t>2</a:t>
            </a:r>
          </a:p>
        </p:txBody>
      </p:sp>
      <p:sp>
        <p:nvSpPr>
          <p:cNvPr id="6" name="Text Box 20"/>
          <p:cNvSpPr txBox="1">
            <a:spLocks noChangeArrowheads="1"/>
          </p:cNvSpPr>
          <p:nvPr/>
        </p:nvSpPr>
        <p:spPr bwMode="auto">
          <a:xfrm>
            <a:off x="252414" y="6334079"/>
            <a:ext cx="4754904" cy="259304"/>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t>* </a:t>
            </a:r>
            <a:r>
              <a:rPr lang="en-US" sz="1200" i="1" dirty="0"/>
              <a:t>Does not include centers from the Earthquake Technology Sector</a:t>
            </a:r>
            <a:endParaRPr lang="en-US" sz="1200" b="0" i="1" dirty="0"/>
          </a:p>
        </p:txBody>
      </p:sp>
      <p:graphicFrame>
        <p:nvGraphicFramePr>
          <p:cNvPr id="3" name="Table 2">
            <a:extLst>
              <a:ext uri="{FF2B5EF4-FFF2-40B4-BE49-F238E27FC236}">
                <a16:creationId xmlns:a16="http://schemas.microsoft.com/office/drawing/2014/main" id="{2A0C69BD-A7CA-47DF-B9BD-833DF2ED4A9F}"/>
              </a:ext>
            </a:extLst>
          </p:cNvPr>
          <p:cNvGraphicFramePr>
            <a:graphicFrameLocks noGrp="1"/>
          </p:cNvGraphicFramePr>
          <p:nvPr>
            <p:extLst>
              <p:ext uri="{D42A27DB-BD31-4B8C-83A1-F6EECF244321}">
                <p14:modId xmlns:p14="http://schemas.microsoft.com/office/powerpoint/2010/main" val="334527785"/>
              </p:ext>
            </p:extLst>
          </p:nvPr>
        </p:nvGraphicFramePr>
        <p:xfrm>
          <a:off x="504826" y="1014268"/>
          <a:ext cx="8439150" cy="4758482"/>
        </p:xfrm>
        <a:graphic>
          <a:graphicData uri="http://schemas.openxmlformats.org/drawingml/2006/table">
            <a:tbl>
              <a:tblPr/>
              <a:tblGrid>
                <a:gridCol w="3435380">
                  <a:extLst>
                    <a:ext uri="{9D8B030D-6E8A-4147-A177-3AD203B41FA5}">
                      <a16:colId xmlns:a16="http://schemas.microsoft.com/office/drawing/2014/main" val="2377198821"/>
                    </a:ext>
                  </a:extLst>
                </a:gridCol>
                <a:gridCol w="834929">
                  <a:extLst>
                    <a:ext uri="{9D8B030D-6E8A-4147-A177-3AD203B41FA5}">
                      <a16:colId xmlns:a16="http://schemas.microsoft.com/office/drawing/2014/main" val="443766294"/>
                    </a:ext>
                  </a:extLst>
                </a:gridCol>
                <a:gridCol w="834929">
                  <a:extLst>
                    <a:ext uri="{9D8B030D-6E8A-4147-A177-3AD203B41FA5}">
                      <a16:colId xmlns:a16="http://schemas.microsoft.com/office/drawing/2014/main" val="661411962"/>
                    </a:ext>
                  </a:extLst>
                </a:gridCol>
                <a:gridCol w="846525">
                  <a:extLst>
                    <a:ext uri="{9D8B030D-6E8A-4147-A177-3AD203B41FA5}">
                      <a16:colId xmlns:a16="http://schemas.microsoft.com/office/drawing/2014/main" val="715967430"/>
                    </a:ext>
                  </a:extLst>
                </a:gridCol>
                <a:gridCol w="826230">
                  <a:extLst>
                    <a:ext uri="{9D8B030D-6E8A-4147-A177-3AD203B41FA5}">
                      <a16:colId xmlns:a16="http://schemas.microsoft.com/office/drawing/2014/main" val="3213258447"/>
                    </a:ext>
                  </a:extLst>
                </a:gridCol>
                <a:gridCol w="1104539">
                  <a:extLst>
                    <a:ext uri="{9D8B030D-6E8A-4147-A177-3AD203B41FA5}">
                      <a16:colId xmlns:a16="http://schemas.microsoft.com/office/drawing/2014/main" val="1304595306"/>
                    </a:ext>
                  </a:extLst>
                </a:gridCol>
                <a:gridCol w="556618">
                  <a:extLst>
                    <a:ext uri="{9D8B030D-6E8A-4147-A177-3AD203B41FA5}">
                      <a16:colId xmlns:a16="http://schemas.microsoft.com/office/drawing/2014/main" val="2334285812"/>
                    </a:ext>
                  </a:extLst>
                </a:gridCol>
              </a:tblGrid>
              <a:tr h="625494">
                <a:tc>
                  <a:txBody>
                    <a:bodyPr/>
                    <a:lstStyle/>
                    <a:p>
                      <a:pPr algn="l" rtl="0" fontAlgn="ctr"/>
                      <a:r>
                        <a:rPr lang="en-US" sz="900" b="1" i="0" u="none" strike="noStrike" dirty="0">
                          <a:solidFill>
                            <a:srgbClr val="000000"/>
                          </a:solidFill>
                          <a:effectLst/>
                          <a:latin typeface="Calibri" panose="020F0502020204030204" pitchFamily="34" charset="0"/>
                        </a:rPr>
                        <a:t> </a:t>
                      </a:r>
                    </a:p>
                  </a:txBody>
                  <a:tcPr marL="8490" marR="8490" marT="8490"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gridSpan="2">
                  <a:txBody>
                    <a:bodyPr/>
                    <a:lstStyle/>
                    <a:p>
                      <a:pPr algn="ctr" rtl="0" fontAlgn="ctr"/>
                      <a:r>
                        <a:rPr lang="en-US" sz="1400" b="1" i="0" u="none" strike="noStrike" dirty="0">
                          <a:solidFill>
                            <a:srgbClr val="5D9936"/>
                          </a:solidFill>
                          <a:effectLst/>
                          <a:latin typeface="Calibri" panose="020F0502020204030204" pitchFamily="34" charset="0"/>
                        </a:rPr>
                        <a:t>FY 2019</a:t>
                      </a:r>
                      <a:br>
                        <a:rPr lang="en-US" sz="1400" b="1" i="0" u="none" strike="noStrike" dirty="0">
                          <a:solidFill>
                            <a:srgbClr val="5D9936"/>
                          </a:solidFill>
                          <a:effectLst/>
                          <a:latin typeface="Calibri" panose="020F0502020204030204" pitchFamily="34" charset="0"/>
                        </a:rPr>
                      </a:br>
                      <a:r>
                        <a:rPr lang="en-US" sz="1400" b="1" i="0" u="none" strike="noStrike" dirty="0">
                          <a:solidFill>
                            <a:srgbClr val="5D9936"/>
                          </a:solidFill>
                          <a:effectLst/>
                          <a:latin typeface="Calibri" panose="020F0502020204030204" pitchFamily="34" charset="0"/>
                        </a:rPr>
                        <a:t>(19 ERCs)</a:t>
                      </a:r>
                    </a:p>
                  </a:txBody>
                  <a:tcPr marL="8490" marR="8490" marT="849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dirty="0">
                          <a:solidFill>
                            <a:srgbClr val="5D9936"/>
                          </a:solidFill>
                          <a:effectLst/>
                          <a:latin typeface="Calibri" panose="020F0502020204030204" pitchFamily="34" charset="0"/>
                        </a:rPr>
                        <a:t>FY 2014–2018 Annualized</a:t>
                      </a:r>
                    </a:p>
                  </a:txBody>
                  <a:tcPr marL="8490" marR="8490" marT="849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a:solidFill>
                            <a:srgbClr val="5D9936"/>
                          </a:solidFill>
                          <a:effectLst/>
                          <a:latin typeface="Calibri" panose="020F0502020204030204" pitchFamily="34" charset="0"/>
                        </a:rPr>
                        <a:t>FY 1985–2019 (65 ERCs)</a:t>
                      </a:r>
                    </a:p>
                  </a:txBody>
                  <a:tcPr marL="8490" marR="8490" marT="8490"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2197226535"/>
                  </a:ext>
                </a:extLst>
              </a:tr>
              <a:tr h="358740">
                <a:tc>
                  <a:txBody>
                    <a:bodyPr/>
                    <a:lstStyle/>
                    <a:p>
                      <a:pPr algn="l" rtl="0" fontAlgn="ctr"/>
                      <a:r>
                        <a:rPr lang="en-US" sz="1400" b="1" i="1" u="none" strike="noStrike" dirty="0">
                          <a:solidFill>
                            <a:srgbClr val="5D9936"/>
                          </a:solidFill>
                          <a:effectLst/>
                          <a:latin typeface="Calibri" panose="020F0502020204030204" pitchFamily="34" charset="0"/>
                        </a:rPr>
                        <a:t>  Degrees</a:t>
                      </a:r>
                    </a:p>
                  </a:txBody>
                  <a:tcPr marL="8490" marR="8490" marT="8490" marB="0" anchor="ctr">
                    <a:lnL>
                      <a:noFill/>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dirty="0">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dirty="0">
                          <a:solidFill>
                            <a:srgbClr val="5D9936"/>
                          </a:solidFill>
                          <a:effectLst/>
                          <a:latin typeface="Calibri" panose="020F0502020204030204" pitchFamily="34" charset="0"/>
                        </a:rPr>
                        <a:t>Per Center</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dirty="0">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dirty="0">
                          <a:solidFill>
                            <a:srgbClr val="5D9936"/>
                          </a:solidFill>
                          <a:effectLst/>
                          <a:latin typeface="Calibri" panose="020F0502020204030204" pitchFamily="34" charset="0"/>
                        </a:rPr>
                        <a:t>Per Center</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dirty="0">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a:noFill/>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225143371"/>
                  </a:ext>
                </a:extLst>
              </a:tr>
              <a:tr h="441526">
                <a:tc>
                  <a:txBody>
                    <a:bodyPr/>
                    <a:lstStyle/>
                    <a:p>
                      <a:pPr algn="l" rtl="0" fontAlgn="ctr"/>
                      <a:r>
                        <a:rPr lang="en-US" sz="1400" b="0" i="0" u="none" strike="noStrike" dirty="0">
                          <a:solidFill>
                            <a:srgbClr val="000000"/>
                          </a:solidFill>
                          <a:effectLst/>
                          <a:latin typeface="Calibri" panose="020F0502020204030204" pitchFamily="34" charset="0"/>
                        </a:rPr>
                        <a:t>New Full-Degree Programs Based on ERC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  Research</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55</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812052408"/>
                  </a:ext>
                </a:extLst>
              </a:tr>
              <a:tr h="331143">
                <a:tc>
                  <a:txBody>
                    <a:bodyPr/>
                    <a:lstStyle/>
                    <a:p>
                      <a:pPr algn="l" rtl="0" fontAlgn="ctr"/>
                      <a:r>
                        <a:rPr lang="en-US" sz="1400" b="0" i="0" u="none" strike="noStrike">
                          <a:solidFill>
                            <a:srgbClr val="000000"/>
                          </a:solidFill>
                          <a:effectLst/>
                          <a:latin typeface="Calibri" panose="020F0502020204030204" pitchFamily="34" charset="0"/>
                        </a:rPr>
                        <a:t>New Degree Minors Based on ERC Research</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32</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2281577623"/>
                  </a:ext>
                </a:extLst>
              </a:tr>
              <a:tr h="450725">
                <a:tc>
                  <a:txBody>
                    <a:bodyPr/>
                    <a:lstStyle/>
                    <a:p>
                      <a:pPr algn="l" rtl="0" fontAlgn="ctr"/>
                      <a:r>
                        <a:rPr lang="en-US" sz="1400" b="0" i="0" u="none" strike="noStrike">
                          <a:solidFill>
                            <a:srgbClr val="000000"/>
                          </a:solidFill>
                          <a:effectLst/>
                          <a:latin typeface="Calibri" panose="020F0502020204030204" pitchFamily="34" charset="0"/>
                        </a:rPr>
                        <a:t>New Certificate Programs Based on ERC </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Research</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0</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41</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1878452258"/>
                  </a:ext>
                </a:extLst>
              </a:tr>
              <a:tr h="349541">
                <a:tc>
                  <a:txBody>
                    <a:bodyPr/>
                    <a:lstStyle/>
                    <a:p>
                      <a:pPr algn="l" rtl="0" fontAlgn="ctr"/>
                      <a:r>
                        <a:rPr lang="en-US" sz="1400" b="1" i="1" u="none" strike="noStrike">
                          <a:solidFill>
                            <a:srgbClr val="5D9936"/>
                          </a:solidFill>
                          <a:effectLst/>
                          <a:latin typeface="Calibri" panose="020F0502020204030204" pitchFamily="34" charset="0"/>
                        </a:rPr>
                        <a:t>  Courses</a:t>
                      </a:r>
                    </a:p>
                  </a:txBody>
                  <a:tcPr marL="8490" marR="8490" marT="8490" marB="0" anchor="ctr">
                    <a:lnL>
                      <a:noFill/>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Per Center</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Per Center</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dirty="0">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a:noFill/>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1325738978"/>
                  </a:ext>
                </a:extLst>
              </a:tr>
              <a:tr h="349541">
                <a:tc>
                  <a:txBody>
                    <a:bodyPr/>
                    <a:lstStyle/>
                    <a:p>
                      <a:pPr algn="l" rtl="0" fontAlgn="ctr"/>
                      <a:r>
                        <a:rPr lang="en-US" sz="1400" b="0" i="0" u="none" strike="noStrike">
                          <a:solidFill>
                            <a:srgbClr val="000000"/>
                          </a:solidFill>
                          <a:effectLst/>
                          <a:latin typeface="Calibri" panose="020F0502020204030204" pitchFamily="34" charset="0"/>
                        </a:rPr>
                        <a:t>New Courses Based on ERC Research</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1,053</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4025648267"/>
                  </a:ext>
                </a:extLst>
              </a:tr>
              <a:tr h="358740">
                <a:tc>
                  <a:txBody>
                    <a:bodyPr/>
                    <a:lstStyle/>
                    <a:p>
                      <a:pPr algn="l" rtl="0" fontAlgn="ctr"/>
                      <a:r>
                        <a:rPr lang="en-US" sz="1400" b="0" i="0" u="none" strike="noStrike">
                          <a:solidFill>
                            <a:srgbClr val="000000"/>
                          </a:solidFill>
                          <a:effectLst/>
                          <a:latin typeface="Calibri" panose="020F0502020204030204" pitchFamily="34" charset="0"/>
                        </a:rPr>
                        <a:t>Ongoing Courses With ERC Content</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223</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312</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3,237</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945813630"/>
                  </a:ext>
                </a:extLst>
              </a:tr>
              <a:tr h="349541">
                <a:tc>
                  <a:txBody>
                    <a:bodyPr/>
                    <a:lstStyle/>
                    <a:p>
                      <a:pPr algn="l" rtl="0" fontAlgn="ctr"/>
                      <a:r>
                        <a:rPr lang="en-US" sz="1400" b="0" i="0" u="none" strike="noStrike">
                          <a:solidFill>
                            <a:srgbClr val="000000"/>
                          </a:solidFill>
                          <a:effectLst/>
                          <a:latin typeface="Calibri" panose="020F0502020204030204" pitchFamily="34" charset="0"/>
                        </a:rPr>
                        <a:t>Course Modules Based on ERC Research</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37</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702</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2746954570"/>
                  </a:ext>
                </a:extLst>
              </a:tr>
              <a:tr h="349541">
                <a:tc>
                  <a:txBody>
                    <a:bodyPr/>
                    <a:lstStyle/>
                    <a:p>
                      <a:pPr algn="l" rtl="0" fontAlgn="ctr"/>
                      <a:r>
                        <a:rPr lang="en-US" sz="1400" b="1" i="1" u="none" strike="noStrike">
                          <a:solidFill>
                            <a:srgbClr val="5D9936"/>
                          </a:solidFill>
                          <a:effectLst/>
                          <a:latin typeface="Calibri" panose="020F0502020204030204" pitchFamily="34" charset="0"/>
                        </a:rPr>
                        <a:t>  Textbooks</a:t>
                      </a:r>
                    </a:p>
                  </a:txBody>
                  <a:tcPr marL="8490" marR="8490" marT="8490" marB="0" anchor="ctr">
                    <a:lnL>
                      <a:noFill/>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Per Center</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latin typeface="Calibri" panose="020F0502020204030204" pitchFamily="34" charset="0"/>
                        </a:rPr>
                        <a:t>Per Center</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dirty="0">
                          <a:solidFill>
                            <a:srgbClr val="5D9936"/>
                          </a:solidFill>
                          <a:effectLst/>
                          <a:latin typeface="Calibri" panose="020F0502020204030204" pitchFamily="34" charset="0"/>
                        </a:rPr>
                        <a:t>Total</a:t>
                      </a:r>
                    </a:p>
                  </a:txBody>
                  <a:tcPr marL="8490" marR="8490" marT="8490" marB="0" anchor="ctr">
                    <a:lnL w="25400" cap="flat" cmpd="dbl" algn="ctr">
                      <a:solidFill>
                        <a:srgbClr val="BFBFBF"/>
                      </a:solidFill>
                      <a:prstDash val="solid"/>
                      <a:round/>
                      <a:headEnd type="none" w="med" len="med"/>
                      <a:tailEnd type="none" w="med" len="med"/>
                    </a:lnL>
                    <a:lnR>
                      <a:noFill/>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2535218679"/>
                  </a:ext>
                </a:extLst>
              </a:tr>
              <a:tr h="358740">
                <a:tc>
                  <a:txBody>
                    <a:bodyPr/>
                    <a:lstStyle/>
                    <a:p>
                      <a:pPr algn="l" rtl="0" fontAlgn="ctr"/>
                      <a:r>
                        <a:rPr lang="en-US" sz="1400" b="0" i="0" u="none" strike="noStrike">
                          <a:solidFill>
                            <a:srgbClr val="000000"/>
                          </a:solidFill>
                          <a:effectLst/>
                          <a:latin typeface="Calibri" panose="020F0502020204030204" pitchFamily="34" charset="0"/>
                        </a:rPr>
                        <a:t>New Textbooks Based on ERC Research</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182</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1497011141"/>
                  </a:ext>
                </a:extLst>
              </a:tr>
              <a:tr h="367938">
                <a:tc>
                  <a:txBody>
                    <a:bodyPr/>
                    <a:lstStyle/>
                    <a:p>
                      <a:pPr algn="l" rtl="0" fontAlgn="ctr"/>
                      <a:r>
                        <a:rPr lang="en-US" sz="1400" b="0" i="0" u="none" strike="noStrike">
                          <a:solidFill>
                            <a:srgbClr val="000000"/>
                          </a:solidFill>
                          <a:effectLst/>
                          <a:latin typeface="Calibri" panose="020F0502020204030204" pitchFamily="34" charset="0"/>
                        </a:rPr>
                        <a:t>New Textbook Chapters Based on ERC Research</a:t>
                      </a:r>
                    </a:p>
                  </a:txBody>
                  <a:tcPr marL="152819" marR="8490" marT="849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&lt; 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8490" marR="8490" marT="849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8490" marR="8490" marT="849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104</a:t>
                      </a:r>
                    </a:p>
                  </a:txBody>
                  <a:tcPr marL="8490" marR="8490" marT="849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490" marR="8490" marT="8490" marB="0" anchor="b">
                    <a:lnL>
                      <a:noFill/>
                    </a:lnL>
                    <a:lnR>
                      <a:noFill/>
                    </a:lnR>
                    <a:lnT>
                      <a:noFill/>
                    </a:lnT>
                    <a:lnB>
                      <a:noFill/>
                    </a:lnB>
                  </a:tcPr>
                </a:tc>
                <a:extLst>
                  <a:ext uri="{0D108BD9-81ED-4DB2-BD59-A6C34878D82A}">
                    <a16:rowId xmlns:a16="http://schemas.microsoft.com/office/drawing/2014/main" val="836397526"/>
                  </a:ext>
                </a:extLst>
              </a:tr>
            </a:tbl>
          </a:graphicData>
        </a:graphic>
      </p:graphicFrame>
    </p:spTree>
    <p:extLst>
      <p:ext uri="{BB962C8B-B14F-4D97-AF65-F5344CB8AC3E}">
        <p14:creationId xmlns:p14="http://schemas.microsoft.com/office/powerpoint/2010/main" val="3425195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75" y="728949"/>
            <a:ext cx="7544599" cy="284828"/>
          </a:xfrm>
        </p:spPr>
        <p:txBody>
          <a:bodyPr/>
          <a:lstStyle/>
          <a:p>
            <a:r>
              <a:rPr lang="en-US" dirty="0"/>
              <a:t>Comparisons by Member Firms of the Performance of ERC Hires vs. Non-ERC Hires*</a:t>
            </a:r>
          </a:p>
        </p:txBody>
      </p:sp>
      <p:sp>
        <p:nvSpPr>
          <p:cNvPr id="4" name="Slide Number Placeholder 3"/>
          <p:cNvSpPr>
            <a:spLocks noGrp="1"/>
          </p:cNvSpPr>
          <p:nvPr>
            <p:ph type="sldNum" sz="quarter" idx="12"/>
          </p:nvPr>
        </p:nvSpPr>
        <p:spPr/>
        <p:txBody>
          <a:bodyPr/>
          <a:lstStyle/>
          <a:p>
            <a:r>
              <a:rPr lang="en-US">
                <a:solidFill>
                  <a:prstClr val="black"/>
                </a:solidFill>
              </a:rPr>
              <a:t>47</a:t>
            </a:r>
          </a:p>
        </p:txBody>
      </p:sp>
      <p:graphicFrame>
        <p:nvGraphicFramePr>
          <p:cNvPr id="7" name="Chart 6"/>
          <p:cNvGraphicFramePr>
            <a:graphicFrameLocks/>
          </p:cNvGraphicFramePr>
          <p:nvPr>
            <p:extLst>
              <p:ext uri="{D42A27DB-BD31-4B8C-83A1-F6EECF244321}">
                <p14:modId xmlns:p14="http://schemas.microsoft.com/office/powerpoint/2010/main" val="3274375882"/>
              </p:ext>
            </p:extLst>
          </p:nvPr>
        </p:nvGraphicFramePr>
        <p:xfrm>
          <a:off x="0" y="1056883"/>
          <a:ext cx="8754893" cy="5215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143247225"/>
              </p:ext>
            </p:extLst>
          </p:nvPr>
        </p:nvGraphicFramePr>
        <p:xfrm>
          <a:off x="0" y="1056883"/>
          <a:ext cx="8754893" cy="53034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912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 Information Dissemination, FY 1985–2019*</a:t>
            </a:r>
          </a:p>
        </p:txBody>
      </p:sp>
      <p:sp>
        <p:nvSpPr>
          <p:cNvPr id="4" name="Slide Number Placeholder 3"/>
          <p:cNvSpPr>
            <a:spLocks noGrp="1"/>
          </p:cNvSpPr>
          <p:nvPr>
            <p:ph type="sldNum" sz="quarter" idx="12"/>
          </p:nvPr>
        </p:nvSpPr>
        <p:spPr/>
        <p:txBody>
          <a:bodyPr/>
          <a:lstStyle/>
          <a:p>
            <a:r>
              <a:rPr lang="en-US">
                <a:solidFill>
                  <a:prstClr val="black"/>
                </a:solidFill>
              </a:rPr>
              <a:t>3</a:t>
            </a:r>
          </a:p>
        </p:txBody>
      </p:sp>
      <p:sp>
        <p:nvSpPr>
          <p:cNvPr id="6" name="Text Box 20"/>
          <p:cNvSpPr txBox="1">
            <a:spLocks noChangeArrowheads="1"/>
          </p:cNvSpPr>
          <p:nvPr/>
        </p:nvSpPr>
        <p:spPr bwMode="auto">
          <a:xfrm>
            <a:off x="547688" y="5519337"/>
            <a:ext cx="6946900" cy="563562"/>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t>* Does not include centers from the Earthquake Technology Sector</a:t>
            </a:r>
          </a:p>
          <a:p>
            <a:pPr>
              <a:spcBef>
                <a:spcPct val="50000"/>
              </a:spcBef>
            </a:pPr>
            <a:r>
              <a:rPr lang="en-US" sz="1200" b="0" i="1" dirty="0"/>
              <a:t>** </a:t>
            </a:r>
            <a:r>
              <a:rPr lang="en-US" sz="1200" i="1" dirty="0"/>
              <a:t>I</a:t>
            </a:r>
            <a:r>
              <a:rPr lang="en-US" sz="1200" b="0" i="1" dirty="0"/>
              <a:t>ncludes publications that result from center support, associated projects, and sponsored projects</a:t>
            </a:r>
          </a:p>
        </p:txBody>
      </p:sp>
      <p:graphicFrame>
        <p:nvGraphicFramePr>
          <p:cNvPr id="5" name="Table 4">
            <a:extLst>
              <a:ext uri="{FF2B5EF4-FFF2-40B4-BE49-F238E27FC236}">
                <a16:creationId xmlns:a16="http://schemas.microsoft.com/office/drawing/2014/main" id="{D2D2C01A-B3EA-4FD5-9FD4-7D6030BAD9F5}"/>
              </a:ext>
            </a:extLst>
          </p:cNvPr>
          <p:cNvGraphicFramePr>
            <a:graphicFrameLocks noGrp="1"/>
          </p:cNvGraphicFramePr>
          <p:nvPr>
            <p:extLst>
              <p:ext uri="{D42A27DB-BD31-4B8C-83A1-F6EECF244321}">
                <p14:modId xmlns:p14="http://schemas.microsoft.com/office/powerpoint/2010/main" val="4008889511"/>
              </p:ext>
            </p:extLst>
          </p:nvPr>
        </p:nvGraphicFramePr>
        <p:xfrm>
          <a:off x="547688" y="1190625"/>
          <a:ext cx="8139113" cy="3952872"/>
        </p:xfrm>
        <a:graphic>
          <a:graphicData uri="http://schemas.openxmlformats.org/drawingml/2006/table">
            <a:tbl>
              <a:tblPr/>
              <a:tblGrid>
                <a:gridCol w="3359695">
                  <a:extLst>
                    <a:ext uri="{9D8B030D-6E8A-4147-A177-3AD203B41FA5}">
                      <a16:colId xmlns:a16="http://schemas.microsoft.com/office/drawing/2014/main" val="2210002235"/>
                    </a:ext>
                  </a:extLst>
                </a:gridCol>
                <a:gridCol w="893203">
                  <a:extLst>
                    <a:ext uri="{9D8B030D-6E8A-4147-A177-3AD203B41FA5}">
                      <a16:colId xmlns:a16="http://schemas.microsoft.com/office/drawing/2014/main" val="4165456605"/>
                    </a:ext>
                  </a:extLst>
                </a:gridCol>
                <a:gridCol w="902605">
                  <a:extLst>
                    <a:ext uri="{9D8B030D-6E8A-4147-A177-3AD203B41FA5}">
                      <a16:colId xmlns:a16="http://schemas.microsoft.com/office/drawing/2014/main" val="426758997"/>
                    </a:ext>
                  </a:extLst>
                </a:gridCol>
                <a:gridCol w="902605">
                  <a:extLst>
                    <a:ext uri="{9D8B030D-6E8A-4147-A177-3AD203B41FA5}">
                      <a16:colId xmlns:a16="http://schemas.microsoft.com/office/drawing/2014/main" val="3493568408"/>
                    </a:ext>
                  </a:extLst>
                </a:gridCol>
                <a:gridCol w="902605">
                  <a:extLst>
                    <a:ext uri="{9D8B030D-6E8A-4147-A177-3AD203B41FA5}">
                      <a16:colId xmlns:a16="http://schemas.microsoft.com/office/drawing/2014/main" val="2149858828"/>
                    </a:ext>
                  </a:extLst>
                </a:gridCol>
                <a:gridCol w="1178400">
                  <a:extLst>
                    <a:ext uri="{9D8B030D-6E8A-4147-A177-3AD203B41FA5}">
                      <a16:colId xmlns:a16="http://schemas.microsoft.com/office/drawing/2014/main" val="2559574310"/>
                    </a:ext>
                  </a:extLst>
                </a:gridCol>
              </a:tblGrid>
              <a:tr h="708136">
                <a:tc>
                  <a:txBody>
                    <a:bodyPr/>
                    <a:lstStyle/>
                    <a:p>
                      <a:pPr algn="l" rtl="0" fontAlgn="ctr"/>
                      <a:r>
                        <a:rPr lang="en-US" sz="1400" b="1" i="0" u="none" strike="noStrike" dirty="0">
                          <a:solidFill>
                            <a:srgbClr val="000000"/>
                          </a:solidFill>
                          <a:effectLst/>
                          <a:latin typeface="Calibri" panose="020F0502020204030204" pitchFamily="34" charset="0"/>
                        </a:rPr>
                        <a:t> </a:t>
                      </a:r>
                    </a:p>
                  </a:txBody>
                  <a:tcPr marL="9510" marR="9510" marT="9510"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gridSpan="2">
                  <a:txBody>
                    <a:bodyPr/>
                    <a:lstStyle/>
                    <a:p>
                      <a:pPr algn="ctr" rtl="0" fontAlgn="ctr"/>
                      <a:r>
                        <a:rPr lang="en-US" sz="1400" b="1" i="0" u="none" strike="noStrike" dirty="0">
                          <a:solidFill>
                            <a:srgbClr val="CA9400"/>
                          </a:solidFill>
                          <a:effectLst/>
                          <a:latin typeface="Calibri" panose="020F0502020204030204" pitchFamily="34" charset="0"/>
                        </a:rPr>
                        <a:t>FY 2019</a:t>
                      </a:r>
                      <a:br>
                        <a:rPr lang="en-US" sz="1400" b="1" i="0" u="none" strike="noStrike" dirty="0">
                          <a:solidFill>
                            <a:srgbClr val="CA9400"/>
                          </a:solidFill>
                          <a:effectLst/>
                          <a:latin typeface="Calibri" panose="020F0502020204030204" pitchFamily="34" charset="0"/>
                        </a:rPr>
                      </a:br>
                      <a:r>
                        <a:rPr lang="en-US" sz="1400" b="1" i="0" u="none" strike="noStrike" dirty="0">
                          <a:solidFill>
                            <a:srgbClr val="CA9400"/>
                          </a:solidFill>
                          <a:effectLst/>
                          <a:latin typeface="Calibri" panose="020F0502020204030204" pitchFamily="34" charset="0"/>
                        </a:rPr>
                        <a:t>(19 ERCs)</a:t>
                      </a:r>
                    </a:p>
                  </a:txBody>
                  <a:tcPr marL="9510" marR="9510" marT="951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dirty="0">
                          <a:solidFill>
                            <a:srgbClr val="CA9400"/>
                          </a:solidFill>
                          <a:effectLst/>
                          <a:latin typeface="Calibri" panose="020F0502020204030204" pitchFamily="34" charset="0"/>
                        </a:rPr>
                        <a:t>FY 2014–2018</a:t>
                      </a:r>
                      <a:br>
                        <a:rPr lang="en-US" sz="1400" b="1" i="0" u="none" strike="noStrike" dirty="0">
                          <a:solidFill>
                            <a:srgbClr val="CA9400"/>
                          </a:solidFill>
                          <a:effectLst/>
                          <a:latin typeface="Calibri" panose="020F0502020204030204" pitchFamily="34" charset="0"/>
                        </a:rPr>
                      </a:br>
                      <a:r>
                        <a:rPr lang="en-US" sz="1400" b="1" i="0" u="none" strike="noStrike" dirty="0">
                          <a:solidFill>
                            <a:srgbClr val="CA9400"/>
                          </a:solidFill>
                          <a:effectLst/>
                          <a:latin typeface="Calibri" panose="020F0502020204030204" pitchFamily="34" charset="0"/>
                        </a:rPr>
                        <a:t>Annualized</a:t>
                      </a:r>
                    </a:p>
                  </a:txBody>
                  <a:tcPr marL="9510" marR="9510" marT="951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a:solidFill>
                            <a:srgbClr val="CA9400"/>
                          </a:solidFill>
                          <a:effectLst/>
                          <a:latin typeface="Calibri" panose="020F0502020204030204" pitchFamily="34" charset="0"/>
                        </a:rPr>
                        <a:t>FY 1985–2019</a:t>
                      </a:r>
                      <a:br>
                        <a:rPr lang="en-US" sz="1400" b="1" i="0" u="none" strike="noStrike">
                          <a:solidFill>
                            <a:srgbClr val="CA9400"/>
                          </a:solidFill>
                          <a:effectLst/>
                          <a:latin typeface="Calibri" panose="020F0502020204030204" pitchFamily="34" charset="0"/>
                        </a:rPr>
                      </a:br>
                      <a:r>
                        <a:rPr lang="en-US" sz="1400" b="1" i="0" u="none" strike="noStrike">
                          <a:solidFill>
                            <a:srgbClr val="CA9400"/>
                          </a:solidFill>
                          <a:effectLst/>
                          <a:latin typeface="Calibri" panose="020F0502020204030204" pitchFamily="34" charset="0"/>
                        </a:rPr>
                        <a:t>(65 ERCs)</a:t>
                      </a:r>
                    </a:p>
                  </a:txBody>
                  <a:tcPr marL="9510" marR="9510" marT="9510"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extLst>
                  <a:ext uri="{0D108BD9-81ED-4DB2-BD59-A6C34878D82A}">
                    <a16:rowId xmlns:a16="http://schemas.microsoft.com/office/drawing/2014/main" val="2527496670"/>
                  </a:ext>
                </a:extLst>
              </a:tr>
              <a:tr h="401628">
                <a:tc>
                  <a:txBody>
                    <a:bodyPr/>
                    <a:lstStyle/>
                    <a:p>
                      <a:pPr algn="l" rtl="0" fontAlgn="ctr"/>
                      <a:r>
                        <a:rPr lang="en-US" sz="1400" b="1" i="1" u="none" strike="noStrike">
                          <a:solidFill>
                            <a:srgbClr val="CA9400"/>
                          </a:solidFill>
                          <a:effectLst/>
                          <a:latin typeface="Calibri" panose="020F0502020204030204" pitchFamily="34" charset="0"/>
                        </a:rPr>
                        <a:t>  Peer-Reviewed Publications (Total)</a:t>
                      </a:r>
                    </a:p>
                  </a:txBody>
                  <a:tcPr marL="9510" marR="9510" marT="9510" marB="0" anchor="ctr">
                    <a:lnL>
                      <a:noFill/>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latin typeface="Calibri" panose="020F0502020204030204" pitchFamily="34" charset="0"/>
                        </a:rPr>
                        <a:t>Per Center</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dirty="0">
                          <a:solidFill>
                            <a:srgbClr val="CA9400"/>
                          </a:solidFill>
                          <a:effectLst/>
                          <a:latin typeface="Calibri" panose="020F0502020204030204" pitchFamily="34" charset="0"/>
                        </a:rPr>
                        <a:t>Per Center</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dirty="0">
                          <a:solidFill>
                            <a:srgbClr val="CA9400"/>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a:noFill/>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extLst>
                  <a:ext uri="{0D108BD9-81ED-4DB2-BD59-A6C34878D82A}">
                    <a16:rowId xmlns:a16="http://schemas.microsoft.com/office/drawing/2014/main" val="3669236381"/>
                  </a:ext>
                </a:extLst>
              </a:tr>
              <a:tr h="401628">
                <a:tc>
                  <a:txBody>
                    <a:bodyPr/>
                    <a:lstStyle/>
                    <a:p>
                      <a:pPr algn="l" rtl="0" fontAlgn="ctr"/>
                      <a:r>
                        <a:rPr lang="en-US" sz="1400" b="0" i="0" u="none" strike="noStrike" dirty="0">
                          <a:solidFill>
                            <a:srgbClr val="000000"/>
                          </a:solidFill>
                          <a:effectLst/>
                          <a:latin typeface="Calibri" panose="020F0502020204030204" pitchFamily="34" charset="0"/>
                        </a:rPr>
                        <a:t>Journals**</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705</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37</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988</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54</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24,017</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44105830"/>
                  </a:ext>
                </a:extLst>
              </a:tr>
              <a:tr h="412199">
                <a:tc>
                  <a:txBody>
                    <a:bodyPr/>
                    <a:lstStyle/>
                    <a:p>
                      <a:pPr algn="l" rtl="0" fontAlgn="ctr"/>
                      <a:r>
                        <a:rPr lang="en-US" sz="1400" b="0" i="0" u="none" strike="noStrike" dirty="0">
                          <a:solidFill>
                            <a:srgbClr val="000000"/>
                          </a:solidFill>
                          <a:effectLst/>
                          <a:latin typeface="Calibri" panose="020F0502020204030204" pitchFamily="34" charset="0"/>
                        </a:rPr>
                        <a:t>Conference Proceedings**</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406</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571</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32</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18,119</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69852880"/>
                  </a:ext>
                </a:extLst>
              </a:tr>
              <a:tr h="401628">
                <a:tc>
                  <a:txBody>
                    <a:bodyPr/>
                    <a:lstStyle/>
                    <a:p>
                      <a:pPr algn="l" rtl="0" fontAlgn="ctr"/>
                      <a:r>
                        <a:rPr lang="en-US" sz="1400" b="0" i="0" u="none" strike="noStrike">
                          <a:solidFill>
                            <a:srgbClr val="000000"/>
                          </a:solidFill>
                          <a:effectLst/>
                          <a:latin typeface="Calibri" panose="020F0502020204030204" pitchFamily="34" charset="0"/>
                        </a:rPr>
                        <a:t>Trade Journals</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&lt; 1</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640</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35533087"/>
                  </a:ext>
                </a:extLst>
              </a:tr>
              <a:tr h="422767">
                <a:tc>
                  <a:txBody>
                    <a:bodyPr/>
                    <a:lstStyle/>
                    <a:p>
                      <a:pPr algn="l" rtl="0" fontAlgn="ctr"/>
                      <a:r>
                        <a:rPr lang="en-US" sz="1400" b="0" i="0" u="none" strike="noStrike" dirty="0">
                          <a:solidFill>
                            <a:srgbClr val="000000"/>
                          </a:solidFill>
                          <a:effectLst/>
                          <a:latin typeface="Calibri" panose="020F0502020204030204" pitchFamily="34" charset="0"/>
                        </a:rPr>
                        <a:t>Coauthored With ERC Students</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452</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24</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641</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12,582</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tcPr>
                </a:tc>
                <a:extLst>
                  <a:ext uri="{0D108BD9-81ED-4DB2-BD59-A6C34878D82A}">
                    <a16:rowId xmlns:a16="http://schemas.microsoft.com/office/drawing/2014/main" val="228634470"/>
                  </a:ext>
                </a:extLst>
              </a:tr>
              <a:tr h="401628">
                <a:tc>
                  <a:txBody>
                    <a:bodyPr/>
                    <a:lstStyle/>
                    <a:p>
                      <a:pPr algn="l" rtl="0" fontAlgn="ctr"/>
                      <a:r>
                        <a:rPr lang="en-US" sz="1400" b="1" i="1" u="none" strike="noStrike">
                          <a:solidFill>
                            <a:srgbClr val="CA9400"/>
                          </a:solidFill>
                          <a:effectLst/>
                          <a:latin typeface="Calibri" panose="020F0502020204030204" pitchFamily="34" charset="0"/>
                        </a:rPr>
                        <a:t>  Education and Outreach</a:t>
                      </a:r>
                    </a:p>
                  </a:txBody>
                  <a:tcPr marL="9510" marR="9510" marT="9510" marB="0" anchor="ctr">
                    <a:lnL>
                      <a:noFill/>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latin typeface="Calibri" panose="020F0502020204030204" pitchFamily="34" charset="0"/>
                        </a:rPr>
                        <a:t>Per Center</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latin typeface="Calibri" panose="020F0502020204030204" pitchFamily="34" charset="0"/>
                        </a:rPr>
                        <a:t>Per Center</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dirty="0">
                          <a:solidFill>
                            <a:srgbClr val="CA9400"/>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a:noFill/>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extLst>
                  <a:ext uri="{0D108BD9-81ED-4DB2-BD59-A6C34878D82A}">
                    <a16:rowId xmlns:a16="http://schemas.microsoft.com/office/drawing/2014/main" val="1656957219"/>
                  </a:ext>
                </a:extLst>
              </a:tr>
              <a:tr h="391059">
                <a:tc>
                  <a:txBody>
                    <a:bodyPr/>
                    <a:lstStyle/>
                    <a:p>
                      <a:pPr algn="l" rtl="0" fontAlgn="ctr"/>
                      <a:r>
                        <a:rPr lang="en-US" sz="1400" b="0" i="0" u="none" strike="noStrike">
                          <a:solidFill>
                            <a:srgbClr val="000000"/>
                          </a:solidFill>
                          <a:effectLst/>
                          <a:latin typeface="Calibri" panose="020F0502020204030204" pitchFamily="34" charset="0"/>
                        </a:rPr>
                        <a:t>Education and Colloquia</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855</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45</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955</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53</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16,968</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934575"/>
                  </a:ext>
                </a:extLst>
              </a:tr>
              <a:tr h="412199">
                <a:tc>
                  <a:txBody>
                    <a:bodyPr/>
                    <a:lstStyle/>
                    <a:p>
                      <a:pPr algn="l" rtl="0" fontAlgn="ctr"/>
                      <a:r>
                        <a:rPr lang="en-US" sz="1400" b="0" i="0" u="none" strike="noStrike">
                          <a:solidFill>
                            <a:srgbClr val="000000"/>
                          </a:solidFill>
                          <a:effectLst/>
                          <a:latin typeface="Calibri" panose="020F0502020204030204" pitchFamily="34" charset="0"/>
                        </a:rPr>
                        <a:t>Workshops, Short Courses, and Webinars</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366</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373</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5,550</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70857701"/>
                  </a:ext>
                </a:extLst>
              </a:tr>
            </a:tbl>
          </a:graphicData>
        </a:graphic>
      </p:graphicFrame>
    </p:spTree>
    <p:extLst>
      <p:ext uri="{BB962C8B-B14F-4D97-AF65-F5344CB8AC3E}">
        <p14:creationId xmlns:p14="http://schemas.microsoft.com/office/powerpoint/2010/main" val="298195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Curricular Impact of ERCs, FY 2007–2019*</a:t>
            </a:r>
          </a:p>
        </p:txBody>
      </p:sp>
      <p:sp>
        <p:nvSpPr>
          <p:cNvPr id="4" name="Slide Number Placeholder 3"/>
          <p:cNvSpPr>
            <a:spLocks noGrp="1"/>
          </p:cNvSpPr>
          <p:nvPr>
            <p:ph type="sldNum" sz="quarter" idx="12"/>
          </p:nvPr>
        </p:nvSpPr>
        <p:spPr/>
        <p:txBody>
          <a:bodyPr/>
          <a:lstStyle/>
          <a:p>
            <a:r>
              <a:rPr lang="en-US">
                <a:solidFill>
                  <a:prstClr val="black"/>
                </a:solidFill>
              </a:rPr>
              <a:t>4</a:t>
            </a:r>
          </a:p>
        </p:txBody>
      </p:sp>
      <p:sp>
        <p:nvSpPr>
          <p:cNvPr id="5" name="Text Box 20"/>
          <p:cNvSpPr txBox="1">
            <a:spLocks noChangeArrowheads="1"/>
          </p:cNvSpPr>
          <p:nvPr/>
        </p:nvSpPr>
        <p:spPr bwMode="auto">
          <a:xfrm>
            <a:off x="409146" y="5565415"/>
            <a:ext cx="5938930" cy="523875"/>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t>* Does not include centers from the Earthquake Technology Sector</a:t>
            </a:r>
          </a:p>
          <a:p>
            <a:pPr>
              <a:spcBef>
                <a:spcPct val="50000"/>
              </a:spcBef>
            </a:pPr>
            <a:r>
              <a:rPr lang="en-US" sz="1200" b="0" i="1" dirty="0"/>
              <a:t>** </a:t>
            </a:r>
            <a:r>
              <a:rPr lang="en-US" sz="1200" i="1" dirty="0"/>
              <a:t>Data collection of curricular impacts started in 2007.</a:t>
            </a:r>
            <a:endParaRPr lang="en-US" sz="1200" b="0" i="1" dirty="0"/>
          </a:p>
        </p:txBody>
      </p:sp>
      <p:graphicFrame>
        <p:nvGraphicFramePr>
          <p:cNvPr id="6" name="Table 5">
            <a:extLst>
              <a:ext uri="{FF2B5EF4-FFF2-40B4-BE49-F238E27FC236}">
                <a16:creationId xmlns:a16="http://schemas.microsoft.com/office/drawing/2014/main" id="{3992920C-F2F2-4117-8651-B526504B3EF3}"/>
              </a:ext>
            </a:extLst>
          </p:cNvPr>
          <p:cNvGraphicFramePr>
            <a:graphicFrameLocks noGrp="1"/>
          </p:cNvGraphicFramePr>
          <p:nvPr>
            <p:extLst>
              <p:ext uri="{D42A27DB-BD31-4B8C-83A1-F6EECF244321}">
                <p14:modId xmlns:p14="http://schemas.microsoft.com/office/powerpoint/2010/main" val="1586161410"/>
              </p:ext>
            </p:extLst>
          </p:nvPr>
        </p:nvGraphicFramePr>
        <p:xfrm>
          <a:off x="323850" y="1333500"/>
          <a:ext cx="8362951" cy="4038598"/>
        </p:xfrm>
        <a:graphic>
          <a:graphicData uri="http://schemas.openxmlformats.org/drawingml/2006/table">
            <a:tbl>
              <a:tblPr/>
              <a:tblGrid>
                <a:gridCol w="3336163">
                  <a:extLst>
                    <a:ext uri="{9D8B030D-6E8A-4147-A177-3AD203B41FA5}">
                      <a16:colId xmlns:a16="http://schemas.microsoft.com/office/drawing/2014/main" val="2691498331"/>
                    </a:ext>
                  </a:extLst>
                </a:gridCol>
                <a:gridCol w="914547">
                  <a:extLst>
                    <a:ext uri="{9D8B030D-6E8A-4147-A177-3AD203B41FA5}">
                      <a16:colId xmlns:a16="http://schemas.microsoft.com/office/drawing/2014/main" val="4218118918"/>
                    </a:ext>
                  </a:extLst>
                </a:gridCol>
                <a:gridCol w="927428">
                  <a:extLst>
                    <a:ext uri="{9D8B030D-6E8A-4147-A177-3AD203B41FA5}">
                      <a16:colId xmlns:a16="http://schemas.microsoft.com/office/drawing/2014/main" val="2068362965"/>
                    </a:ext>
                  </a:extLst>
                </a:gridCol>
                <a:gridCol w="914547">
                  <a:extLst>
                    <a:ext uri="{9D8B030D-6E8A-4147-A177-3AD203B41FA5}">
                      <a16:colId xmlns:a16="http://schemas.microsoft.com/office/drawing/2014/main" val="3180261306"/>
                    </a:ext>
                  </a:extLst>
                </a:gridCol>
                <a:gridCol w="927428">
                  <a:extLst>
                    <a:ext uri="{9D8B030D-6E8A-4147-A177-3AD203B41FA5}">
                      <a16:colId xmlns:a16="http://schemas.microsoft.com/office/drawing/2014/main" val="3819057706"/>
                    </a:ext>
                  </a:extLst>
                </a:gridCol>
                <a:gridCol w="1342838">
                  <a:extLst>
                    <a:ext uri="{9D8B030D-6E8A-4147-A177-3AD203B41FA5}">
                      <a16:colId xmlns:a16="http://schemas.microsoft.com/office/drawing/2014/main" val="750495880"/>
                    </a:ext>
                  </a:extLst>
                </a:gridCol>
              </a:tblGrid>
              <a:tr h="669666">
                <a:tc>
                  <a:txBody>
                    <a:bodyPr/>
                    <a:lstStyle/>
                    <a:p>
                      <a:pPr algn="l" rtl="0" fontAlgn="ctr"/>
                      <a:r>
                        <a:rPr lang="en-US" sz="1400" b="1" i="0" u="none" strike="noStrike" dirty="0">
                          <a:solidFill>
                            <a:srgbClr val="7C4A8B"/>
                          </a:solidFill>
                          <a:effectLst/>
                          <a:latin typeface="Calibri" panose="020F0502020204030204" pitchFamily="34" charset="0"/>
                        </a:rPr>
                        <a:t> </a:t>
                      </a:r>
                    </a:p>
                  </a:txBody>
                  <a:tcPr marL="9510" marR="9510" marT="9510"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tcPr>
                </a:tc>
                <a:tc gridSpan="2">
                  <a:txBody>
                    <a:bodyPr/>
                    <a:lstStyle/>
                    <a:p>
                      <a:pPr algn="ctr" rtl="0" fontAlgn="ctr"/>
                      <a:r>
                        <a:rPr lang="en-US" sz="1400" b="1" i="0" u="none" strike="noStrike" dirty="0">
                          <a:solidFill>
                            <a:srgbClr val="7C4A8B"/>
                          </a:solidFill>
                          <a:effectLst/>
                          <a:latin typeface="Calibri" panose="020F0502020204030204" pitchFamily="34" charset="0"/>
                        </a:rPr>
                        <a:t>FY 2019</a:t>
                      </a:r>
                      <a:br>
                        <a:rPr lang="en-US" sz="1400" b="1" i="0" u="none" strike="noStrike" dirty="0">
                          <a:solidFill>
                            <a:srgbClr val="7C4A8B"/>
                          </a:solidFill>
                          <a:effectLst/>
                          <a:latin typeface="Calibri" panose="020F0502020204030204" pitchFamily="34" charset="0"/>
                        </a:rPr>
                      </a:br>
                      <a:r>
                        <a:rPr lang="en-US" sz="1400" b="1" i="0" u="none" strike="noStrike" dirty="0">
                          <a:solidFill>
                            <a:srgbClr val="7C4A8B"/>
                          </a:solidFill>
                          <a:effectLst/>
                          <a:latin typeface="Calibri" panose="020F0502020204030204" pitchFamily="34" charset="0"/>
                        </a:rPr>
                        <a:t>(19 ERCs)</a:t>
                      </a:r>
                    </a:p>
                  </a:txBody>
                  <a:tcPr marL="9510" marR="9510" marT="951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a:solidFill>
                            <a:srgbClr val="7C4A8B"/>
                          </a:solidFill>
                          <a:effectLst/>
                          <a:latin typeface="Calibri" panose="020F0502020204030204" pitchFamily="34" charset="0"/>
                        </a:rPr>
                        <a:t>FY 2014–2018 Annualized</a:t>
                      </a:r>
                    </a:p>
                  </a:txBody>
                  <a:tcPr marL="9510" marR="9510" marT="951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a:solidFill>
                            <a:srgbClr val="7C4A8B"/>
                          </a:solidFill>
                          <a:effectLst/>
                          <a:latin typeface="Calibri" panose="020F0502020204030204" pitchFamily="34" charset="0"/>
                        </a:rPr>
                        <a:t>FY 2007–2019 </a:t>
                      </a:r>
                      <a:br>
                        <a:rPr lang="en-US" sz="1400" b="1" i="0" u="none" strike="noStrike">
                          <a:solidFill>
                            <a:srgbClr val="7C4A8B"/>
                          </a:solidFill>
                          <a:effectLst/>
                          <a:latin typeface="Calibri" panose="020F0502020204030204" pitchFamily="34" charset="0"/>
                        </a:rPr>
                      </a:br>
                      <a:r>
                        <a:rPr lang="en-US" sz="1400" b="1" i="0" u="none" strike="noStrike">
                          <a:solidFill>
                            <a:srgbClr val="7C4A8B"/>
                          </a:solidFill>
                          <a:effectLst/>
                          <a:latin typeface="Calibri" panose="020F0502020204030204" pitchFamily="34" charset="0"/>
                        </a:rPr>
                        <a:t>(39 ERCs)</a:t>
                      </a:r>
                    </a:p>
                  </a:txBody>
                  <a:tcPr marL="9510" marR="9510" marT="9510"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tcPr>
                </a:tc>
                <a:extLst>
                  <a:ext uri="{0D108BD9-81ED-4DB2-BD59-A6C34878D82A}">
                    <a16:rowId xmlns:a16="http://schemas.microsoft.com/office/drawing/2014/main" val="460590960"/>
                  </a:ext>
                </a:extLst>
              </a:tr>
              <a:tr h="947834">
                <a:tc>
                  <a:txBody>
                    <a:bodyPr/>
                    <a:lstStyle/>
                    <a:p>
                      <a:pPr algn="l" rtl="0" fontAlgn="ctr"/>
                      <a:r>
                        <a:rPr lang="en-US" sz="1400" b="1" i="1" u="none" strike="noStrike" dirty="0">
                          <a:solidFill>
                            <a:srgbClr val="7C4A8B"/>
                          </a:solidFill>
                          <a:effectLst/>
                          <a:latin typeface="Calibri" panose="020F0502020204030204" pitchFamily="34" charset="0"/>
                        </a:rPr>
                        <a:t>New and Ongoing Courses, Workshops, </a:t>
                      </a:r>
                      <a:br>
                        <a:rPr lang="en-US" sz="1400" b="1" i="1" u="none" strike="noStrike" dirty="0">
                          <a:solidFill>
                            <a:srgbClr val="7C4A8B"/>
                          </a:solidFill>
                          <a:effectLst/>
                          <a:latin typeface="Calibri" panose="020F0502020204030204" pitchFamily="34" charset="0"/>
                        </a:rPr>
                      </a:br>
                      <a:r>
                        <a:rPr lang="en-US" sz="1400" b="1" i="1" u="none" strike="noStrike" dirty="0">
                          <a:solidFill>
                            <a:srgbClr val="7C4A8B"/>
                          </a:solidFill>
                          <a:effectLst/>
                          <a:latin typeface="Calibri" panose="020F0502020204030204" pitchFamily="34" charset="0"/>
                        </a:rPr>
                        <a:t> Short Courses, Webinars, and Textbooks </a:t>
                      </a:r>
                      <a:br>
                        <a:rPr lang="en-US" sz="1400" b="1" i="1" u="none" strike="noStrike" dirty="0">
                          <a:solidFill>
                            <a:srgbClr val="7C4A8B"/>
                          </a:solidFill>
                          <a:effectLst/>
                          <a:latin typeface="Calibri" panose="020F0502020204030204" pitchFamily="34" charset="0"/>
                        </a:rPr>
                      </a:br>
                      <a:r>
                        <a:rPr lang="en-US" sz="1400" b="1" i="1" u="none" strike="noStrike" dirty="0">
                          <a:solidFill>
                            <a:srgbClr val="7C4A8B"/>
                          </a:solidFill>
                          <a:effectLst/>
                          <a:latin typeface="Calibri" panose="020F0502020204030204" pitchFamily="34" charset="0"/>
                        </a:rPr>
                        <a:t> Based on ERC Research</a:t>
                      </a:r>
                    </a:p>
                  </a:txBody>
                  <a:tcPr marL="85593" marR="9510" marT="9510" marB="0" anchor="ctr">
                    <a:lnL>
                      <a:noFill/>
                    </a:lnL>
                    <a:lnR w="25400" cap="flat" cmpd="dbl"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dirty="0">
                          <a:solidFill>
                            <a:srgbClr val="7C4A8B"/>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dirty="0">
                          <a:solidFill>
                            <a:srgbClr val="7C4A8B"/>
                          </a:solidFill>
                          <a:effectLst/>
                          <a:latin typeface="Calibri" panose="020F0502020204030204" pitchFamily="34" charset="0"/>
                        </a:rPr>
                        <a:t>Per Center</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dirty="0">
                          <a:solidFill>
                            <a:srgbClr val="7C4A8B"/>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dirty="0">
                          <a:solidFill>
                            <a:srgbClr val="7C4A8B"/>
                          </a:solidFill>
                          <a:effectLst/>
                          <a:latin typeface="Calibri" panose="020F0502020204030204" pitchFamily="34" charset="0"/>
                        </a:rPr>
                        <a:t>Per Center</a:t>
                      </a:r>
                    </a:p>
                  </a:txBody>
                  <a:tcPr marL="9510" marR="9510" marT="951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dirty="0">
                          <a:solidFill>
                            <a:srgbClr val="7C4A8B"/>
                          </a:solidFill>
                          <a:effectLst/>
                          <a:latin typeface="Calibri" panose="020F0502020204030204" pitchFamily="34" charset="0"/>
                        </a:rPr>
                        <a:t>Total</a:t>
                      </a:r>
                    </a:p>
                  </a:txBody>
                  <a:tcPr marL="9510" marR="9510" marT="9510" marB="0" anchor="ctr">
                    <a:lnL w="25400" cap="flat" cmpd="dbl" algn="ctr">
                      <a:solidFill>
                        <a:srgbClr val="BFBFBF"/>
                      </a:solidFill>
                      <a:prstDash val="solid"/>
                      <a:round/>
                      <a:headEnd type="none" w="med" len="med"/>
                      <a:tailEnd type="none" w="med" len="med"/>
                    </a:lnL>
                    <a:lnR>
                      <a:noFill/>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extLst>
                  <a:ext uri="{0D108BD9-81ED-4DB2-BD59-A6C34878D82A}">
                    <a16:rowId xmlns:a16="http://schemas.microsoft.com/office/drawing/2014/main" val="66624171"/>
                  </a:ext>
                </a:extLst>
              </a:tr>
              <a:tr h="391496">
                <a:tc>
                  <a:txBody>
                    <a:bodyPr/>
                    <a:lstStyle/>
                    <a:p>
                      <a:pPr algn="l" rtl="0" fontAlgn="ctr"/>
                      <a:r>
                        <a:rPr lang="en-US" sz="1400" b="0" i="0" u="none" strike="noStrike">
                          <a:solidFill>
                            <a:srgbClr val="000000"/>
                          </a:solidFill>
                          <a:effectLst/>
                          <a:latin typeface="Calibri" panose="020F0502020204030204" pitchFamily="34" charset="0"/>
                        </a:rPr>
                        <a:t>With Engineered-System Focus</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265</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14</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403</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3,748</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1714433"/>
                  </a:ext>
                </a:extLst>
              </a:tr>
              <a:tr h="370892">
                <a:tc>
                  <a:txBody>
                    <a:bodyPr/>
                    <a:lstStyle/>
                    <a:p>
                      <a:pPr algn="l" rtl="0" fontAlgn="ctr"/>
                      <a:r>
                        <a:rPr lang="en-US" sz="1400" b="0" i="0" u="none" strike="noStrike">
                          <a:solidFill>
                            <a:srgbClr val="000000"/>
                          </a:solidFill>
                          <a:effectLst/>
                          <a:latin typeface="Calibri" panose="020F0502020204030204" pitchFamily="34" charset="0"/>
                        </a:rPr>
                        <a:t>With Multidisciplinary Content</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176</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335</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3,245</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94618337"/>
                  </a:ext>
                </a:extLst>
              </a:tr>
              <a:tr h="401800">
                <a:tc>
                  <a:txBody>
                    <a:bodyPr/>
                    <a:lstStyle/>
                    <a:p>
                      <a:pPr algn="l" rtl="0" fontAlgn="ctr"/>
                      <a:r>
                        <a:rPr lang="en-US" sz="1400" b="0" i="0" u="none" strike="noStrike">
                          <a:solidFill>
                            <a:srgbClr val="000000"/>
                          </a:solidFill>
                          <a:effectLst/>
                          <a:latin typeface="Calibri" panose="020F0502020204030204" pitchFamily="34" charset="0"/>
                        </a:rPr>
                        <a:t>Offered at Undergraduate Level</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160</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8</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239</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2,243</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34182878"/>
                  </a:ext>
                </a:extLst>
              </a:tr>
              <a:tr h="381194">
                <a:tc>
                  <a:txBody>
                    <a:bodyPr/>
                    <a:lstStyle/>
                    <a:p>
                      <a:pPr algn="l" rtl="0" fontAlgn="ctr"/>
                      <a:r>
                        <a:rPr lang="en-US" sz="1400" b="0" i="0" u="none" strike="noStrike">
                          <a:solidFill>
                            <a:srgbClr val="000000"/>
                          </a:solidFill>
                          <a:effectLst/>
                          <a:latin typeface="Calibri" panose="020F0502020204030204" pitchFamily="34" charset="0"/>
                        </a:rPr>
                        <a:t>Offered at Graduate Level</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319</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17</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3,038</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3388123"/>
                  </a:ext>
                </a:extLst>
              </a:tr>
              <a:tr h="381194">
                <a:tc>
                  <a:txBody>
                    <a:bodyPr/>
                    <a:lstStyle/>
                    <a:p>
                      <a:pPr algn="l" rtl="0" fontAlgn="ctr"/>
                      <a:r>
                        <a:rPr lang="en-US" sz="1400" b="0" i="0" u="none" strike="noStrike">
                          <a:solidFill>
                            <a:srgbClr val="000000"/>
                          </a:solidFill>
                          <a:effectLst/>
                          <a:latin typeface="Calibri" panose="020F0502020204030204" pitchFamily="34" charset="0"/>
                        </a:rPr>
                        <a:t>Used at More Than One ERC Institution</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72</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102</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850</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81915183"/>
                  </a:ext>
                </a:extLst>
              </a:tr>
              <a:tr h="494522">
                <a:tc>
                  <a:txBody>
                    <a:bodyPr/>
                    <a:lstStyle/>
                    <a:p>
                      <a:pPr algn="l" rtl="0" fontAlgn="ctr"/>
                      <a:r>
                        <a:rPr lang="en-US" sz="1400" b="0" i="0" u="none" strike="noStrike">
                          <a:solidFill>
                            <a:srgbClr val="000000"/>
                          </a:solidFill>
                          <a:effectLst/>
                          <a:latin typeface="Calibri" panose="020F0502020204030204" pitchFamily="34" charset="0"/>
                        </a:rPr>
                        <a:t>Team Taught by Faculty in More Than</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One Department</a:t>
                      </a:r>
                    </a:p>
                  </a:txBody>
                  <a:tcPr marL="171186" marR="9510" marT="951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88</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75</a:t>
                      </a:r>
                    </a:p>
                  </a:txBody>
                  <a:tcPr marL="9510" marR="9510" marT="951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510" marR="9510" marT="951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836</a:t>
                      </a:r>
                    </a:p>
                  </a:txBody>
                  <a:tcPr marL="9510" marR="9510" marT="951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56966451"/>
                  </a:ext>
                </a:extLst>
              </a:tr>
            </a:tbl>
          </a:graphicData>
        </a:graphic>
      </p:graphicFrame>
    </p:spTree>
    <p:extLst>
      <p:ext uri="{BB962C8B-B14F-4D97-AF65-F5344CB8AC3E}">
        <p14:creationId xmlns:p14="http://schemas.microsoft.com/office/powerpoint/2010/main" val="258813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 Student Degrees, FY 1985–2019*</a:t>
            </a:r>
          </a:p>
        </p:txBody>
      </p:sp>
      <p:sp>
        <p:nvSpPr>
          <p:cNvPr id="4" name="Slide Number Placeholder 3"/>
          <p:cNvSpPr>
            <a:spLocks noGrp="1"/>
          </p:cNvSpPr>
          <p:nvPr>
            <p:ph type="sldNum" sz="quarter" idx="12"/>
          </p:nvPr>
        </p:nvSpPr>
        <p:spPr/>
        <p:txBody>
          <a:bodyPr/>
          <a:lstStyle/>
          <a:p>
            <a:r>
              <a:rPr lang="en-US">
                <a:solidFill>
                  <a:prstClr val="black"/>
                </a:solidFill>
              </a:rPr>
              <a:t>5</a:t>
            </a:r>
          </a:p>
        </p:txBody>
      </p:sp>
      <p:sp>
        <p:nvSpPr>
          <p:cNvPr id="6" name="Text Box 20"/>
          <p:cNvSpPr txBox="1">
            <a:spLocks noChangeArrowheads="1"/>
          </p:cNvSpPr>
          <p:nvPr/>
        </p:nvSpPr>
        <p:spPr bwMode="auto">
          <a:xfrm>
            <a:off x="577049" y="4590473"/>
            <a:ext cx="5029827"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t>* </a:t>
            </a:r>
            <a:r>
              <a:rPr lang="en-US" sz="1200" i="1" dirty="0"/>
              <a:t>Does not include centers from the Earthquake Technology Sector</a:t>
            </a:r>
            <a:endParaRPr lang="en-US" sz="1200" b="0" i="1" dirty="0"/>
          </a:p>
        </p:txBody>
      </p:sp>
      <p:graphicFrame>
        <p:nvGraphicFramePr>
          <p:cNvPr id="5" name="Table 4">
            <a:extLst>
              <a:ext uri="{FF2B5EF4-FFF2-40B4-BE49-F238E27FC236}">
                <a16:creationId xmlns:a16="http://schemas.microsoft.com/office/drawing/2014/main" id="{0DF12B33-2AB6-4FB5-8E12-0CACA8883E45}"/>
              </a:ext>
            </a:extLst>
          </p:cNvPr>
          <p:cNvGraphicFramePr>
            <a:graphicFrameLocks noGrp="1"/>
          </p:cNvGraphicFramePr>
          <p:nvPr>
            <p:extLst>
              <p:ext uri="{D42A27DB-BD31-4B8C-83A1-F6EECF244321}">
                <p14:modId xmlns:p14="http://schemas.microsoft.com/office/powerpoint/2010/main" val="2867445420"/>
              </p:ext>
            </p:extLst>
          </p:nvPr>
        </p:nvGraphicFramePr>
        <p:xfrm>
          <a:off x="647700" y="1447799"/>
          <a:ext cx="7800974" cy="2752726"/>
        </p:xfrm>
        <a:graphic>
          <a:graphicData uri="http://schemas.openxmlformats.org/drawingml/2006/table">
            <a:tbl>
              <a:tblPr/>
              <a:tblGrid>
                <a:gridCol w="2347762">
                  <a:extLst>
                    <a:ext uri="{9D8B030D-6E8A-4147-A177-3AD203B41FA5}">
                      <a16:colId xmlns:a16="http://schemas.microsoft.com/office/drawing/2014/main" val="740717140"/>
                    </a:ext>
                  </a:extLst>
                </a:gridCol>
                <a:gridCol w="1024478">
                  <a:extLst>
                    <a:ext uri="{9D8B030D-6E8A-4147-A177-3AD203B41FA5}">
                      <a16:colId xmlns:a16="http://schemas.microsoft.com/office/drawing/2014/main" val="447708613"/>
                    </a:ext>
                  </a:extLst>
                </a:gridCol>
                <a:gridCol w="1038707">
                  <a:extLst>
                    <a:ext uri="{9D8B030D-6E8A-4147-A177-3AD203B41FA5}">
                      <a16:colId xmlns:a16="http://schemas.microsoft.com/office/drawing/2014/main" val="3230374138"/>
                    </a:ext>
                  </a:extLst>
                </a:gridCol>
                <a:gridCol w="1013806">
                  <a:extLst>
                    <a:ext uri="{9D8B030D-6E8A-4147-A177-3AD203B41FA5}">
                      <a16:colId xmlns:a16="http://schemas.microsoft.com/office/drawing/2014/main" val="172434354"/>
                    </a:ext>
                  </a:extLst>
                </a:gridCol>
                <a:gridCol w="1038707">
                  <a:extLst>
                    <a:ext uri="{9D8B030D-6E8A-4147-A177-3AD203B41FA5}">
                      <a16:colId xmlns:a16="http://schemas.microsoft.com/office/drawing/2014/main" val="2798931353"/>
                    </a:ext>
                  </a:extLst>
                </a:gridCol>
                <a:gridCol w="1337514">
                  <a:extLst>
                    <a:ext uri="{9D8B030D-6E8A-4147-A177-3AD203B41FA5}">
                      <a16:colId xmlns:a16="http://schemas.microsoft.com/office/drawing/2014/main" val="1911215033"/>
                    </a:ext>
                  </a:extLst>
                </a:gridCol>
              </a:tblGrid>
              <a:tr h="728347">
                <a:tc>
                  <a:txBody>
                    <a:bodyPr/>
                    <a:lstStyle/>
                    <a:p>
                      <a:pPr algn="l" rtl="0" fontAlgn="ctr"/>
                      <a:r>
                        <a:rPr lang="en-US" sz="1400" b="1" i="0" u="none" strike="noStrike" dirty="0">
                          <a:solidFill>
                            <a:srgbClr val="000000"/>
                          </a:solidFill>
                          <a:effectLst/>
                          <a:latin typeface="Calibri" panose="020F0502020204030204" pitchFamily="34" charset="0"/>
                        </a:rPr>
                        <a:t> </a:t>
                      </a:r>
                    </a:p>
                  </a:txBody>
                  <a:tcPr marL="9525" marR="9525" marT="9525"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gridSpan="2">
                  <a:txBody>
                    <a:bodyPr/>
                    <a:lstStyle/>
                    <a:p>
                      <a:pPr algn="ctr" rtl="0" fontAlgn="ctr"/>
                      <a:r>
                        <a:rPr lang="en-US" sz="1400" b="1" i="0" u="none" strike="noStrike" dirty="0">
                          <a:solidFill>
                            <a:srgbClr val="837F17"/>
                          </a:solidFill>
                          <a:effectLst/>
                          <a:latin typeface="Calibri" panose="020F0502020204030204" pitchFamily="34" charset="0"/>
                        </a:rPr>
                        <a:t>FY 2019</a:t>
                      </a:r>
                      <a:br>
                        <a:rPr lang="en-US" sz="1400" b="1" i="0" u="none" strike="noStrike" dirty="0">
                          <a:solidFill>
                            <a:srgbClr val="837F17"/>
                          </a:solidFill>
                          <a:effectLst/>
                          <a:latin typeface="Calibri" panose="020F0502020204030204" pitchFamily="34" charset="0"/>
                        </a:rPr>
                      </a:br>
                      <a:r>
                        <a:rPr lang="en-US" sz="1400" b="1" i="0" u="none" strike="noStrike" dirty="0">
                          <a:solidFill>
                            <a:srgbClr val="837F17"/>
                          </a:solidFill>
                          <a:effectLst/>
                          <a:latin typeface="Calibri" panose="020F0502020204030204" pitchFamily="34" charset="0"/>
                        </a:rPr>
                        <a:t>(19 ERCs)</a:t>
                      </a:r>
                    </a:p>
                  </a:txBody>
                  <a:tcPr marL="9525"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dirty="0">
                          <a:solidFill>
                            <a:srgbClr val="837F17"/>
                          </a:solidFill>
                          <a:effectLst/>
                          <a:latin typeface="Calibri" panose="020F0502020204030204" pitchFamily="34" charset="0"/>
                        </a:rPr>
                        <a:t>FY 2014–2018</a:t>
                      </a:r>
                      <a:br>
                        <a:rPr lang="en-US" sz="1400" b="1" i="0" u="none" strike="noStrike" dirty="0">
                          <a:solidFill>
                            <a:srgbClr val="837F17"/>
                          </a:solidFill>
                          <a:effectLst/>
                          <a:latin typeface="Calibri" panose="020F0502020204030204" pitchFamily="34" charset="0"/>
                        </a:rPr>
                      </a:br>
                      <a:r>
                        <a:rPr lang="en-US" sz="1400" b="1" i="0" u="none" strike="noStrike" dirty="0">
                          <a:solidFill>
                            <a:srgbClr val="837F17"/>
                          </a:solidFill>
                          <a:effectLst/>
                          <a:latin typeface="Calibri" panose="020F0502020204030204" pitchFamily="34" charset="0"/>
                        </a:rPr>
                        <a:t>Annualized</a:t>
                      </a:r>
                    </a:p>
                  </a:txBody>
                  <a:tcPr marL="9525" marR="9525" marT="952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a:solidFill>
                            <a:srgbClr val="837F17"/>
                          </a:solidFill>
                          <a:effectLst/>
                          <a:latin typeface="Calibri" panose="020F0502020204030204" pitchFamily="34" charset="0"/>
                        </a:rPr>
                        <a:t>FY 1985–2019</a:t>
                      </a:r>
                      <a:br>
                        <a:rPr lang="en-US" sz="1400" b="1" i="0" u="none" strike="noStrike">
                          <a:solidFill>
                            <a:srgbClr val="837F17"/>
                          </a:solidFill>
                          <a:effectLst/>
                          <a:latin typeface="Calibri" panose="020F0502020204030204" pitchFamily="34" charset="0"/>
                        </a:rPr>
                      </a:br>
                      <a:r>
                        <a:rPr lang="en-US" sz="1400" b="1" i="0" u="none" strike="noStrike">
                          <a:solidFill>
                            <a:srgbClr val="837F17"/>
                          </a:solidFill>
                          <a:effectLst/>
                          <a:latin typeface="Calibri" panose="020F0502020204030204" pitchFamily="34" charset="0"/>
                        </a:rPr>
                        <a:t>(65 ERCs)</a:t>
                      </a:r>
                    </a:p>
                  </a:txBody>
                  <a:tcPr marL="9525" marR="9525" marT="9525"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extLst>
                  <a:ext uri="{0D108BD9-81ED-4DB2-BD59-A6C34878D82A}">
                    <a16:rowId xmlns:a16="http://schemas.microsoft.com/office/drawing/2014/main" val="2246753833"/>
                  </a:ext>
                </a:extLst>
              </a:tr>
              <a:tr h="385596">
                <a:tc>
                  <a:txBody>
                    <a:bodyPr/>
                    <a:lstStyle/>
                    <a:p>
                      <a:pPr algn="l" rtl="0" fontAlgn="ctr"/>
                      <a:r>
                        <a:rPr lang="en-US" sz="1400" b="1" i="1" u="none" strike="noStrike">
                          <a:solidFill>
                            <a:srgbClr val="837F17"/>
                          </a:solidFill>
                          <a:effectLst/>
                          <a:latin typeface="Calibri" panose="020F0502020204030204" pitchFamily="34" charset="0"/>
                        </a:rPr>
                        <a:t>  Degree Type</a:t>
                      </a:r>
                    </a:p>
                  </a:txBody>
                  <a:tcPr marL="9525" marR="9525" marT="9525" marB="0" anchor="ctr">
                    <a:lnL>
                      <a:noFill/>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latin typeface="Calibri" panose="020F0502020204030204" pitchFamily="34" charset="0"/>
                        </a:rPr>
                        <a:t>Per Center</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dirty="0">
                          <a:solidFill>
                            <a:srgbClr val="837F17"/>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dirty="0">
                          <a:solidFill>
                            <a:srgbClr val="837F17"/>
                          </a:solidFill>
                          <a:effectLst/>
                          <a:latin typeface="Calibri" panose="020F0502020204030204" pitchFamily="34" charset="0"/>
                        </a:rPr>
                        <a:t>Per Center</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latin typeface="Calibri" panose="020F0502020204030204" pitchFamily="34" charset="0"/>
                        </a:rPr>
                        <a:t>Total</a:t>
                      </a:r>
                    </a:p>
                  </a:txBody>
                  <a:tcPr marL="9525" marR="9525" marT="9525" marB="0" anchor="ctr">
                    <a:lnL w="25400" cap="flat" cmpd="dbl" algn="ctr">
                      <a:solidFill>
                        <a:srgbClr val="BFBFBF"/>
                      </a:solidFill>
                      <a:prstDash val="solid"/>
                      <a:round/>
                      <a:headEnd type="none" w="med" len="med"/>
                      <a:tailEnd type="none" w="med" len="med"/>
                    </a:lnL>
                    <a:lnR>
                      <a:noFill/>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extLst>
                  <a:ext uri="{0D108BD9-81ED-4DB2-BD59-A6C34878D82A}">
                    <a16:rowId xmlns:a16="http://schemas.microsoft.com/office/drawing/2014/main" val="2594656551"/>
                  </a:ext>
                </a:extLst>
              </a:tr>
              <a:tr h="417729">
                <a:tc>
                  <a:txBody>
                    <a:bodyPr/>
                    <a:lstStyle/>
                    <a:p>
                      <a:pPr algn="l" rtl="0" fontAlgn="ctr"/>
                      <a:r>
                        <a:rPr lang="en-US" sz="1400" b="0" i="0" u="none" strike="noStrike">
                          <a:solidFill>
                            <a:srgbClr val="000000"/>
                          </a:solidFill>
                          <a:effectLst/>
                          <a:latin typeface="Calibri" panose="020F0502020204030204" pitchFamily="34" charset="0"/>
                        </a:rPr>
                        <a:t>Bachelor’s</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93</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104</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4,507</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782558181"/>
                  </a:ext>
                </a:extLst>
              </a:tr>
              <a:tr h="417729">
                <a:tc>
                  <a:txBody>
                    <a:bodyPr/>
                    <a:lstStyle/>
                    <a:p>
                      <a:pPr algn="l" rtl="0" fontAlgn="ctr"/>
                      <a:r>
                        <a:rPr lang="en-US" sz="1400" b="0" i="0" u="none" strike="noStrike">
                          <a:solidFill>
                            <a:srgbClr val="000000"/>
                          </a:solidFill>
                          <a:effectLst/>
                          <a:latin typeface="Calibri" panose="020F0502020204030204" pitchFamily="34" charset="0"/>
                        </a:rPr>
                        <a:t>Master’s</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76</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98</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4,314</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54870432"/>
                  </a:ext>
                </a:extLst>
              </a:tr>
              <a:tr h="417729">
                <a:tc>
                  <a:txBody>
                    <a:bodyPr/>
                    <a:lstStyle/>
                    <a:p>
                      <a:pPr algn="l" rtl="0" fontAlgn="ctr"/>
                      <a:r>
                        <a:rPr lang="en-US" sz="1400" b="0" i="0" u="none" strike="noStrike" dirty="0">
                          <a:solidFill>
                            <a:srgbClr val="000000"/>
                          </a:solidFill>
                          <a:effectLst/>
                          <a:latin typeface="Calibri" panose="020F0502020204030204" pitchFamily="34" charset="0"/>
                        </a:rPr>
                        <a:t>Doctoral</a:t>
                      </a:r>
                    </a:p>
                  </a:txBody>
                  <a:tcPr marL="171450" marR="9525" marT="9525"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118</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162</a:t>
                      </a:r>
                    </a:p>
                  </a:txBody>
                  <a:tcPr marL="9525" marR="9525" marT="9525"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5,080</a:t>
                      </a:r>
                    </a:p>
                  </a:txBody>
                  <a:tcPr marL="9525" marR="9525" marT="9525"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tcPr>
                </a:tc>
                <a:extLst>
                  <a:ext uri="{0D108BD9-81ED-4DB2-BD59-A6C34878D82A}">
                    <a16:rowId xmlns:a16="http://schemas.microsoft.com/office/drawing/2014/main" val="2774915714"/>
                  </a:ext>
                </a:extLst>
              </a:tr>
              <a:tr h="385596">
                <a:tc>
                  <a:txBody>
                    <a:bodyPr/>
                    <a:lstStyle/>
                    <a:p>
                      <a:pPr algn="l" rtl="0" fontAlgn="ctr"/>
                      <a:r>
                        <a:rPr lang="en-US" sz="1400" b="1" i="1" u="none" strike="noStrike">
                          <a:solidFill>
                            <a:srgbClr val="837F17"/>
                          </a:solidFill>
                          <a:effectLst/>
                          <a:latin typeface="Calibri" panose="020F0502020204030204" pitchFamily="34" charset="0"/>
                        </a:rPr>
                        <a:t>  Total</a:t>
                      </a:r>
                    </a:p>
                  </a:txBody>
                  <a:tcPr marL="9525" marR="9525" marT="9525" marB="0" anchor="ctr">
                    <a:lnL>
                      <a:noFill/>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latin typeface="Calibri" panose="020F0502020204030204" pitchFamily="34" charset="0"/>
                        </a:rPr>
                        <a:t>287</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latin typeface="Calibri" panose="020F0502020204030204" pitchFamily="34" charset="0"/>
                        </a:rPr>
                        <a:t>15</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latin typeface="Calibri" panose="020F0502020204030204" pitchFamily="34" charset="0"/>
                        </a:rPr>
                        <a:t>364</a:t>
                      </a:r>
                    </a:p>
                  </a:txBody>
                  <a:tcPr marL="9525" marR="9525" marT="952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latin typeface="Calibri" panose="020F0502020204030204" pitchFamily="34" charset="0"/>
                        </a:rPr>
                        <a:t>20</a:t>
                      </a:r>
                    </a:p>
                  </a:txBody>
                  <a:tcPr marL="9525" marR="9525" marT="952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dirty="0">
                          <a:solidFill>
                            <a:srgbClr val="837F17"/>
                          </a:solidFill>
                          <a:effectLst/>
                          <a:latin typeface="Calibri" panose="020F0502020204030204" pitchFamily="34" charset="0"/>
                        </a:rPr>
                        <a:t>13,901</a:t>
                      </a:r>
                    </a:p>
                  </a:txBody>
                  <a:tcPr marL="9525" marR="9525" marT="9525" marB="0" anchor="ctr">
                    <a:lnL w="25400" cap="flat" cmpd="dbl" algn="ctr">
                      <a:solidFill>
                        <a:srgbClr val="BFBFBF"/>
                      </a:solidFill>
                      <a:prstDash val="solid"/>
                      <a:round/>
                      <a:headEnd type="none" w="med" len="med"/>
                      <a:tailEnd type="none" w="med" len="med"/>
                    </a:lnL>
                    <a:lnR>
                      <a:noFill/>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extLst>
                  <a:ext uri="{0D108BD9-81ED-4DB2-BD59-A6C34878D82A}">
                    <a16:rowId xmlns:a16="http://schemas.microsoft.com/office/drawing/2014/main" val="306336379"/>
                  </a:ext>
                </a:extLst>
              </a:tr>
            </a:tbl>
          </a:graphicData>
        </a:graphic>
      </p:graphicFrame>
    </p:spTree>
    <p:extLst>
      <p:ext uri="{BB962C8B-B14F-4D97-AF65-F5344CB8AC3E}">
        <p14:creationId xmlns:p14="http://schemas.microsoft.com/office/powerpoint/2010/main" val="27886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Degrees Granted to ERC Students vs. All U.S. Engineering Graduates, FY 2013–2019</a:t>
            </a:r>
            <a:endParaRPr lang="en-US" dirty="0"/>
          </a:p>
        </p:txBody>
      </p:sp>
      <p:sp>
        <p:nvSpPr>
          <p:cNvPr id="4" name="Slide Number Placeholder 3"/>
          <p:cNvSpPr>
            <a:spLocks noGrp="1"/>
          </p:cNvSpPr>
          <p:nvPr>
            <p:ph type="sldNum" sz="quarter" idx="12"/>
          </p:nvPr>
        </p:nvSpPr>
        <p:spPr/>
        <p:txBody>
          <a:bodyPr/>
          <a:lstStyle/>
          <a:p>
            <a:r>
              <a:rPr lang="en-US">
                <a:solidFill>
                  <a:prstClr val="black"/>
                </a:solidFill>
              </a:rPr>
              <a:t>6</a:t>
            </a:r>
          </a:p>
        </p:txBody>
      </p:sp>
      <p:sp>
        <p:nvSpPr>
          <p:cNvPr id="5" name="Text Box 20"/>
          <p:cNvSpPr txBox="1">
            <a:spLocks noChangeArrowheads="1"/>
          </p:cNvSpPr>
          <p:nvPr/>
        </p:nvSpPr>
        <p:spPr bwMode="auto">
          <a:xfrm>
            <a:off x="635787" y="5856688"/>
            <a:ext cx="7181850" cy="56201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i="1" dirty="0"/>
              <a:t>* </a:t>
            </a:r>
            <a:r>
              <a:rPr lang="en-US" sz="1200" i="1" dirty="0"/>
              <a:t>Does not include centers from the Earthquake Technology Sector</a:t>
            </a:r>
          </a:p>
          <a:p>
            <a:pPr>
              <a:spcBef>
                <a:spcPct val="50000"/>
              </a:spcBef>
            </a:pPr>
            <a:r>
              <a:rPr lang="en-US" sz="1200" i="1" dirty="0"/>
              <a:t>Data Source:</a:t>
            </a:r>
            <a:r>
              <a:rPr lang="en-US" sz="1200" b="1" i="1" dirty="0"/>
              <a:t> </a:t>
            </a:r>
            <a:r>
              <a:rPr lang="en-US" sz="1200" b="0" i="1" dirty="0"/>
              <a:t>American Society for Engineering Education (ASEE) (</a:t>
            </a:r>
            <a:r>
              <a:rPr lang="en-US" sz="1200" b="0" i="1" u="sng" dirty="0">
                <a:solidFill>
                  <a:srgbClr val="0000FF"/>
                </a:solidFill>
              </a:rPr>
              <a:t>http://edms.asee.org</a:t>
            </a:r>
            <a:r>
              <a:rPr lang="en-US" sz="1200" b="0" i="1" dirty="0"/>
              <a:t>)</a:t>
            </a:r>
          </a:p>
        </p:txBody>
      </p:sp>
      <p:cxnSp>
        <p:nvCxnSpPr>
          <p:cNvPr id="34" name="Straight Connector 33"/>
          <p:cNvCxnSpPr/>
          <p:nvPr/>
        </p:nvCxnSpPr>
        <p:spPr>
          <a:xfrm>
            <a:off x="1662042" y="4711852"/>
            <a:ext cx="0" cy="87179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136451" y="4712775"/>
            <a:ext cx="0" cy="87179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612627" y="4711618"/>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088586" y="4711618"/>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569792" y="4711618"/>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040505" y="4711618"/>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366529" y="4740230"/>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75823" y="4740230"/>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392361" y="4740230"/>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906237" y="4740230"/>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416195" y="4740230"/>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933693" y="4740230"/>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00000000-0008-0000-0700-00002C000000}"/>
              </a:ext>
            </a:extLst>
          </p:cNvPr>
          <p:cNvGrpSpPr/>
          <p:nvPr/>
        </p:nvGrpSpPr>
        <p:grpSpPr>
          <a:xfrm>
            <a:off x="409145" y="1272169"/>
            <a:ext cx="8284898" cy="4201015"/>
            <a:chOff x="0" y="0"/>
            <a:chExt cx="8304847" cy="4161477"/>
          </a:xfrm>
        </p:grpSpPr>
        <p:grpSp>
          <p:nvGrpSpPr>
            <p:cNvPr id="19" name="Group 18">
              <a:extLst>
                <a:ext uri="{FF2B5EF4-FFF2-40B4-BE49-F238E27FC236}">
                  <a16:creationId xmlns:a16="http://schemas.microsoft.com/office/drawing/2014/main" id="{00000000-0008-0000-0700-000003000000}"/>
                </a:ext>
              </a:extLst>
            </p:cNvPr>
            <p:cNvGrpSpPr/>
            <p:nvPr/>
          </p:nvGrpSpPr>
          <p:grpSpPr>
            <a:xfrm>
              <a:off x="0" y="0"/>
              <a:ext cx="8304847" cy="4161477"/>
              <a:chOff x="0" y="0"/>
              <a:chExt cx="8256323" cy="4201015"/>
            </a:xfrm>
          </p:grpSpPr>
          <p:grpSp>
            <p:nvGrpSpPr>
              <p:cNvPr id="22" name="Group 21">
                <a:extLst>
                  <a:ext uri="{FF2B5EF4-FFF2-40B4-BE49-F238E27FC236}">
                    <a16:creationId xmlns:a16="http://schemas.microsoft.com/office/drawing/2014/main" id="{00000000-0008-0000-0700-000004000000}"/>
                  </a:ext>
                </a:extLst>
              </p:cNvPr>
              <p:cNvGrpSpPr/>
              <p:nvPr/>
            </p:nvGrpSpPr>
            <p:grpSpPr>
              <a:xfrm>
                <a:off x="0" y="228600"/>
                <a:ext cx="8177213" cy="3972415"/>
                <a:chOff x="0" y="228600"/>
                <a:chExt cx="8205788" cy="3972415"/>
              </a:xfrm>
            </p:grpSpPr>
            <p:graphicFrame>
              <p:nvGraphicFramePr>
                <p:cNvPr id="27" name="Chart 26" title="ERC Graduates (Domestic and Foreign)">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3159634108"/>
                    </p:ext>
                  </p:extLst>
                </p:nvPr>
              </p:nvGraphicFramePr>
              <p:xfrm>
                <a:off x="0" y="657227"/>
                <a:ext cx="4414838"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title="ERC Graduates (Domestic and Foreign)">
                  <a:extLst>
                    <a:ext uri="{FF2B5EF4-FFF2-40B4-BE49-F238E27FC236}">
                      <a16:creationId xmlns:a16="http://schemas.microsoft.com/office/drawing/2014/main" id="{00000000-0008-0000-0700-00000A000000}"/>
                    </a:ext>
                  </a:extLst>
                </p:cNvPr>
                <p:cNvGraphicFramePr>
                  <a:graphicFrameLocks/>
                </p:cNvGraphicFramePr>
                <p:nvPr>
                  <p:extLst>
                    <p:ext uri="{D42A27DB-BD31-4B8C-83A1-F6EECF244321}">
                      <p14:modId xmlns:p14="http://schemas.microsoft.com/office/powerpoint/2010/main" val="541453973"/>
                    </p:ext>
                  </p:extLst>
                </p:nvPr>
              </p:nvGraphicFramePr>
              <p:xfrm>
                <a:off x="4300539" y="228600"/>
                <a:ext cx="3905249" cy="3430905"/>
              </p:xfrm>
              <a:graphic>
                <a:graphicData uri="http://schemas.openxmlformats.org/drawingml/2006/chart">
                  <c:chart xmlns:c="http://schemas.openxmlformats.org/drawingml/2006/chart" xmlns:r="http://schemas.openxmlformats.org/officeDocument/2006/relationships" r:id="rId4"/>
                </a:graphicData>
              </a:graphic>
            </p:graphicFrame>
            <p:grpSp>
              <p:nvGrpSpPr>
                <p:cNvPr id="29" name="Group 28">
                  <a:extLst>
                    <a:ext uri="{FF2B5EF4-FFF2-40B4-BE49-F238E27FC236}">
                      <a16:creationId xmlns:a16="http://schemas.microsoft.com/office/drawing/2014/main" id="{00000000-0008-0000-0700-00000B000000}"/>
                    </a:ext>
                  </a:extLst>
                </p:cNvPr>
                <p:cNvGrpSpPr/>
                <p:nvPr/>
              </p:nvGrpSpPr>
              <p:grpSpPr>
                <a:xfrm>
                  <a:off x="47625" y="3298190"/>
                  <a:ext cx="7998088" cy="902825"/>
                  <a:chOff x="47625" y="3298190"/>
                  <a:chExt cx="7998088" cy="902825"/>
                </a:xfrm>
              </p:grpSpPr>
              <p:grpSp>
                <p:nvGrpSpPr>
                  <p:cNvPr id="30" name="Group 29">
                    <a:extLst>
                      <a:ext uri="{FF2B5EF4-FFF2-40B4-BE49-F238E27FC236}">
                        <a16:creationId xmlns:a16="http://schemas.microsoft.com/office/drawing/2014/main" id="{00000000-0008-0000-0700-00000C000000}"/>
                      </a:ext>
                    </a:extLst>
                  </p:cNvPr>
                  <p:cNvGrpSpPr/>
                  <p:nvPr/>
                </p:nvGrpSpPr>
                <p:grpSpPr>
                  <a:xfrm>
                    <a:off x="47625" y="3298190"/>
                    <a:ext cx="7998088" cy="902825"/>
                    <a:chOff x="47625" y="3298190"/>
                    <a:chExt cx="7967133" cy="900609"/>
                  </a:xfrm>
                </p:grpSpPr>
                <p:sp>
                  <p:nvSpPr>
                    <p:cNvPr id="57" name="Rectangle 56">
                      <a:extLst>
                        <a:ext uri="{FF2B5EF4-FFF2-40B4-BE49-F238E27FC236}">
                          <a16:creationId xmlns:a16="http://schemas.microsoft.com/office/drawing/2014/main" id="{00000000-0008-0000-0700-00001B000000}"/>
                        </a:ext>
                      </a:extLst>
                    </p:cNvPr>
                    <p:cNvSpPr/>
                    <p:nvPr/>
                  </p:nvSpPr>
                  <p:spPr>
                    <a:xfrm>
                      <a:off x="4424891" y="3476421"/>
                      <a:ext cx="3589867" cy="51859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00000000-0008-0000-0700-00001C000000}"/>
                        </a:ext>
                      </a:extLst>
                    </p:cNvPr>
                    <p:cNvSpPr/>
                    <p:nvPr/>
                  </p:nvSpPr>
                  <p:spPr>
                    <a:xfrm>
                      <a:off x="788654" y="3477063"/>
                      <a:ext cx="3320023" cy="51859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9" name="TextBox 14">
                      <a:extLst>
                        <a:ext uri="{FF2B5EF4-FFF2-40B4-BE49-F238E27FC236}">
                          <a16:creationId xmlns:a16="http://schemas.microsoft.com/office/drawing/2014/main" id="{00000000-0008-0000-0700-00001D000000}"/>
                        </a:ext>
                      </a:extLst>
                    </p:cNvPr>
                    <p:cNvSpPr txBox="1"/>
                    <p:nvPr/>
                  </p:nvSpPr>
                  <p:spPr>
                    <a:xfrm>
                      <a:off x="47625" y="3441020"/>
                      <a:ext cx="1269214"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i="1" dirty="0"/>
                        <a:t>Total </a:t>
                      </a:r>
                      <a:br>
                        <a:rPr lang="en-US" sz="1000" b="1" i="1" dirty="0"/>
                      </a:br>
                      <a:r>
                        <a:rPr lang="en-US" sz="1000" b="1" i="1" dirty="0"/>
                        <a:t>Degrees </a:t>
                      </a:r>
                      <a:br>
                        <a:rPr lang="en-US" sz="1000" b="1" i="1" dirty="0"/>
                      </a:br>
                      <a:r>
                        <a:rPr lang="en-US" sz="1000" b="1" i="1" dirty="0"/>
                        <a:t>Granted</a:t>
                      </a:r>
                    </a:p>
                  </p:txBody>
                </p:sp>
                <p:cxnSp>
                  <p:nvCxnSpPr>
                    <p:cNvPr id="60" name="Straight Connector 59">
                      <a:extLst>
                        <a:ext uri="{FF2B5EF4-FFF2-40B4-BE49-F238E27FC236}">
                          <a16:creationId xmlns:a16="http://schemas.microsoft.com/office/drawing/2014/main" id="{00000000-0008-0000-0700-000020000000}"/>
                        </a:ext>
                      </a:extLst>
                    </p:cNvPr>
                    <p:cNvCxnSpPr/>
                    <p:nvPr/>
                  </p:nvCxnSpPr>
                  <p:spPr>
                    <a:xfrm>
                      <a:off x="2195212"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0000000-0008-0000-0700-000021000000}"/>
                        </a:ext>
                      </a:extLst>
                    </p:cNvPr>
                    <p:cNvCxnSpPr/>
                    <p:nvPr/>
                  </p:nvCxnSpPr>
                  <p:spPr>
                    <a:xfrm>
                      <a:off x="2669345"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0000000-0008-0000-0700-000022000000}"/>
                        </a:ext>
                      </a:extLst>
                    </p:cNvPr>
                    <p:cNvCxnSpPr/>
                    <p:nvPr/>
                  </p:nvCxnSpPr>
                  <p:spPr>
                    <a:xfrm>
                      <a:off x="3148704"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0000000-0008-0000-0700-000023000000}"/>
                        </a:ext>
                      </a:extLst>
                    </p:cNvPr>
                    <p:cNvCxnSpPr/>
                    <p:nvPr/>
                  </p:nvCxnSpPr>
                  <p:spPr>
                    <a:xfrm>
                      <a:off x="3617611"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0000000-0008-0000-0700-000025000000}"/>
                        </a:ext>
                      </a:extLst>
                    </p:cNvPr>
                    <p:cNvCxnSpPr/>
                    <p:nvPr/>
                  </p:nvCxnSpPr>
                  <p:spPr>
                    <a:xfrm>
                      <a:off x="5445887"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00000000-0008-0000-0700-000026000000}"/>
                        </a:ext>
                      </a:extLst>
                    </p:cNvPr>
                    <p:cNvCxnSpPr/>
                    <p:nvPr/>
                  </p:nvCxnSpPr>
                  <p:spPr>
                    <a:xfrm>
                      <a:off x="5960443"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0000000-0008-0000-0700-000027000000}"/>
                        </a:ext>
                      </a:extLst>
                    </p:cNvPr>
                    <p:cNvCxnSpPr/>
                    <p:nvPr/>
                  </p:nvCxnSpPr>
                  <p:spPr>
                    <a:xfrm>
                      <a:off x="6472347"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0000000-0008-0000-0700-000028000000}"/>
                        </a:ext>
                      </a:extLst>
                    </p:cNvPr>
                    <p:cNvCxnSpPr/>
                    <p:nvPr/>
                  </p:nvCxnSpPr>
                  <p:spPr>
                    <a:xfrm>
                      <a:off x="6980348"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0000000-0008-0000-0700-000029000000}"/>
                        </a:ext>
                      </a:extLst>
                    </p:cNvPr>
                    <p:cNvCxnSpPr/>
                    <p:nvPr/>
                  </p:nvCxnSpPr>
                  <p:spPr>
                    <a:xfrm>
                      <a:off x="7495861"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0000000-0008-0000-0700-000024000000}"/>
                        </a:ext>
                      </a:extLst>
                    </p:cNvPr>
                    <p:cNvCxnSpPr/>
                    <p:nvPr/>
                  </p:nvCxnSpPr>
                  <p:spPr>
                    <a:xfrm>
                      <a:off x="4938547"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1" name="TextBox 12">
                    <a:extLst>
                      <a:ext uri="{FF2B5EF4-FFF2-40B4-BE49-F238E27FC236}">
                        <a16:creationId xmlns:a16="http://schemas.microsoft.com/office/drawing/2014/main" id="{00000000-0008-0000-0700-00000D000000}"/>
                      </a:ext>
                    </a:extLst>
                  </p:cNvPr>
                  <p:cNvSpPr txBox="1"/>
                  <p:nvPr/>
                </p:nvSpPr>
                <p:spPr>
                  <a:xfrm>
                    <a:off x="869686" y="3599813"/>
                    <a:ext cx="28575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326</a:t>
                    </a:r>
                  </a:p>
                </p:txBody>
              </p:sp>
              <p:sp>
                <p:nvSpPr>
                  <p:cNvPr id="32" name="TextBox 13">
                    <a:extLst>
                      <a:ext uri="{FF2B5EF4-FFF2-40B4-BE49-F238E27FC236}">
                        <a16:creationId xmlns:a16="http://schemas.microsoft.com/office/drawing/2014/main" id="{00000000-0008-0000-0700-00000E000000}"/>
                      </a:ext>
                    </a:extLst>
                  </p:cNvPr>
                  <p:cNvSpPr txBox="1"/>
                  <p:nvPr/>
                </p:nvSpPr>
                <p:spPr>
                  <a:xfrm>
                    <a:off x="1350021" y="3601118"/>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345</a:t>
                    </a:r>
                  </a:p>
                </p:txBody>
              </p:sp>
              <p:sp>
                <p:nvSpPr>
                  <p:cNvPr id="33" name="TextBox 14">
                    <a:extLst>
                      <a:ext uri="{FF2B5EF4-FFF2-40B4-BE49-F238E27FC236}">
                        <a16:creationId xmlns:a16="http://schemas.microsoft.com/office/drawing/2014/main" id="{00000000-0008-0000-0700-00000F000000}"/>
                      </a:ext>
                    </a:extLst>
                  </p:cNvPr>
                  <p:cNvSpPr txBox="1"/>
                  <p:nvPr/>
                </p:nvSpPr>
                <p:spPr>
                  <a:xfrm>
                    <a:off x="1825902" y="3600716"/>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354</a:t>
                    </a:r>
                  </a:p>
                </p:txBody>
              </p:sp>
              <p:sp>
                <p:nvSpPr>
                  <p:cNvPr id="46" name="TextBox 15">
                    <a:extLst>
                      <a:ext uri="{FF2B5EF4-FFF2-40B4-BE49-F238E27FC236}">
                        <a16:creationId xmlns:a16="http://schemas.microsoft.com/office/drawing/2014/main" id="{00000000-0008-0000-0700-000010000000}"/>
                      </a:ext>
                    </a:extLst>
                  </p:cNvPr>
                  <p:cNvSpPr txBox="1"/>
                  <p:nvPr/>
                </p:nvSpPr>
                <p:spPr>
                  <a:xfrm>
                    <a:off x="2296024" y="3601667"/>
                    <a:ext cx="28575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dirty="0"/>
                      <a:t>384</a:t>
                    </a:r>
                  </a:p>
                  <a:p>
                    <a:pPr algn="ctr"/>
                    <a:endParaRPr lang="en-US" sz="1000" i="1" dirty="0"/>
                  </a:p>
                </p:txBody>
              </p:sp>
              <p:sp>
                <p:nvSpPr>
                  <p:cNvPr id="47" name="TextBox 16">
                    <a:extLst>
                      <a:ext uri="{FF2B5EF4-FFF2-40B4-BE49-F238E27FC236}">
                        <a16:creationId xmlns:a16="http://schemas.microsoft.com/office/drawing/2014/main" id="{00000000-0008-0000-0700-000011000000}"/>
                      </a:ext>
                    </a:extLst>
                  </p:cNvPr>
                  <p:cNvSpPr txBox="1"/>
                  <p:nvPr/>
                </p:nvSpPr>
                <p:spPr>
                  <a:xfrm>
                    <a:off x="2766071" y="3595096"/>
                    <a:ext cx="28575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354</a:t>
                    </a:r>
                  </a:p>
                  <a:p>
                    <a:pPr algn="ctr"/>
                    <a:endParaRPr lang="en-US" sz="1000" i="1"/>
                  </a:p>
                </p:txBody>
              </p:sp>
              <p:sp>
                <p:nvSpPr>
                  <p:cNvPr id="48" name="TextBox 17">
                    <a:extLst>
                      <a:ext uri="{FF2B5EF4-FFF2-40B4-BE49-F238E27FC236}">
                        <a16:creationId xmlns:a16="http://schemas.microsoft.com/office/drawing/2014/main" id="{00000000-0008-0000-0700-000012000000}"/>
                      </a:ext>
                    </a:extLst>
                  </p:cNvPr>
                  <p:cNvSpPr txBox="1"/>
                  <p:nvPr/>
                </p:nvSpPr>
                <p:spPr>
                  <a:xfrm>
                    <a:off x="3246013" y="3595540"/>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381</a:t>
                    </a:r>
                  </a:p>
                </p:txBody>
              </p:sp>
              <p:sp>
                <p:nvSpPr>
                  <p:cNvPr id="49" name="TextBox 18">
                    <a:extLst>
                      <a:ext uri="{FF2B5EF4-FFF2-40B4-BE49-F238E27FC236}">
                        <a16:creationId xmlns:a16="http://schemas.microsoft.com/office/drawing/2014/main" id="{00000000-0008-0000-0700-000013000000}"/>
                      </a:ext>
                    </a:extLst>
                  </p:cNvPr>
                  <p:cNvSpPr txBox="1"/>
                  <p:nvPr/>
                </p:nvSpPr>
                <p:spPr>
                  <a:xfrm>
                    <a:off x="3727210" y="3592881"/>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287</a:t>
                    </a:r>
                  </a:p>
                </p:txBody>
              </p:sp>
              <p:sp>
                <p:nvSpPr>
                  <p:cNvPr id="50" name="TextBox 19">
                    <a:extLst>
                      <a:ext uri="{FF2B5EF4-FFF2-40B4-BE49-F238E27FC236}">
                        <a16:creationId xmlns:a16="http://schemas.microsoft.com/office/drawing/2014/main" id="{00000000-0008-0000-0700-000014000000}"/>
                      </a:ext>
                    </a:extLst>
                  </p:cNvPr>
                  <p:cNvSpPr txBox="1"/>
                  <p:nvPr/>
                </p:nvSpPr>
                <p:spPr>
                  <a:xfrm>
                    <a:off x="4445943" y="3589878"/>
                    <a:ext cx="484962"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153,252</a:t>
                    </a:r>
                  </a:p>
                  <a:p>
                    <a:pPr algn="ctr"/>
                    <a:endParaRPr lang="en-US" sz="1000" i="1"/>
                  </a:p>
                </p:txBody>
              </p:sp>
              <p:sp>
                <p:nvSpPr>
                  <p:cNvPr id="51" name="TextBox 20">
                    <a:extLst>
                      <a:ext uri="{FF2B5EF4-FFF2-40B4-BE49-F238E27FC236}">
                        <a16:creationId xmlns:a16="http://schemas.microsoft.com/office/drawing/2014/main" id="{00000000-0008-0000-0700-000015000000}"/>
                      </a:ext>
                    </a:extLst>
                  </p:cNvPr>
                  <p:cNvSpPr txBox="1"/>
                  <p:nvPr/>
                </p:nvSpPr>
                <p:spPr>
                  <a:xfrm>
                    <a:off x="4941259" y="3587787"/>
                    <a:ext cx="506726"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161,661</a:t>
                    </a:r>
                  </a:p>
                  <a:p>
                    <a:pPr algn="ctr"/>
                    <a:endParaRPr lang="en-US" sz="1000" i="1"/>
                  </a:p>
                </p:txBody>
              </p:sp>
              <p:sp>
                <p:nvSpPr>
                  <p:cNvPr id="52" name="TextBox 21">
                    <a:extLst>
                      <a:ext uri="{FF2B5EF4-FFF2-40B4-BE49-F238E27FC236}">
                        <a16:creationId xmlns:a16="http://schemas.microsoft.com/office/drawing/2014/main" id="{00000000-0008-0000-0700-000016000000}"/>
                      </a:ext>
                    </a:extLst>
                  </p:cNvPr>
                  <p:cNvSpPr txBox="1"/>
                  <p:nvPr/>
                </p:nvSpPr>
                <p:spPr>
                  <a:xfrm>
                    <a:off x="5455627" y="3585526"/>
                    <a:ext cx="513872"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175,590</a:t>
                    </a:r>
                  </a:p>
                  <a:p>
                    <a:pPr algn="ctr"/>
                    <a:endParaRPr lang="en-US" sz="1000" i="1"/>
                  </a:p>
                </p:txBody>
              </p:sp>
              <p:sp>
                <p:nvSpPr>
                  <p:cNvPr id="53" name="TextBox 22">
                    <a:extLst>
                      <a:ext uri="{FF2B5EF4-FFF2-40B4-BE49-F238E27FC236}">
                        <a16:creationId xmlns:a16="http://schemas.microsoft.com/office/drawing/2014/main" id="{00000000-0008-0000-0700-000017000000}"/>
                      </a:ext>
                    </a:extLst>
                  </p:cNvPr>
                  <p:cNvSpPr txBox="1"/>
                  <p:nvPr/>
                </p:nvSpPr>
                <p:spPr>
                  <a:xfrm>
                    <a:off x="5979519" y="3588525"/>
                    <a:ext cx="50728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187,489</a:t>
                    </a:r>
                  </a:p>
                  <a:p>
                    <a:pPr algn="ctr"/>
                    <a:endParaRPr lang="en-US" sz="1000" i="1"/>
                  </a:p>
                </p:txBody>
              </p:sp>
              <p:sp>
                <p:nvSpPr>
                  <p:cNvPr id="54" name="TextBox 23">
                    <a:extLst>
                      <a:ext uri="{FF2B5EF4-FFF2-40B4-BE49-F238E27FC236}">
                        <a16:creationId xmlns:a16="http://schemas.microsoft.com/office/drawing/2014/main" id="{00000000-0008-0000-0700-000018000000}"/>
                      </a:ext>
                    </a:extLst>
                  </p:cNvPr>
                  <p:cNvSpPr txBox="1"/>
                  <p:nvPr/>
                </p:nvSpPr>
                <p:spPr>
                  <a:xfrm>
                    <a:off x="6474836" y="3586605"/>
                    <a:ext cx="53274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196,370</a:t>
                    </a:r>
                  </a:p>
                  <a:p>
                    <a:pPr algn="ctr"/>
                    <a:endParaRPr lang="en-US" sz="1000" i="1"/>
                  </a:p>
                </p:txBody>
              </p:sp>
              <p:sp>
                <p:nvSpPr>
                  <p:cNvPr id="55" name="TextBox 24">
                    <a:extLst>
                      <a:ext uri="{FF2B5EF4-FFF2-40B4-BE49-F238E27FC236}">
                        <a16:creationId xmlns:a16="http://schemas.microsoft.com/office/drawing/2014/main" id="{00000000-0008-0000-0700-000019000000}"/>
                      </a:ext>
                    </a:extLst>
                  </p:cNvPr>
                  <p:cNvSpPr txBox="1"/>
                  <p:nvPr/>
                </p:nvSpPr>
                <p:spPr>
                  <a:xfrm>
                    <a:off x="6998729" y="3584595"/>
                    <a:ext cx="518767"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solidFill>
                          <a:schemeClr val="dk1"/>
                        </a:solidFill>
                        <a:effectLst/>
                        <a:latin typeface="+mn-lt"/>
                        <a:ea typeface="+mn-ea"/>
                        <a:cs typeface="+mn-cs"/>
                      </a:rPr>
                      <a:t>212,616</a:t>
                    </a:r>
                    <a:endParaRPr lang="en-US" sz="1000" i="1"/>
                  </a:p>
                </p:txBody>
              </p:sp>
              <p:sp>
                <p:nvSpPr>
                  <p:cNvPr id="56" name="TextBox 25">
                    <a:extLst>
                      <a:ext uri="{FF2B5EF4-FFF2-40B4-BE49-F238E27FC236}">
                        <a16:creationId xmlns:a16="http://schemas.microsoft.com/office/drawing/2014/main" id="{00000000-0008-0000-0700-00001A000000}"/>
                      </a:ext>
                    </a:extLst>
                  </p:cNvPr>
                  <p:cNvSpPr txBox="1"/>
                  <p:nvPr/>
                </p:nvSpPr>
                <p:spPr>
                  <a:xfrm>
                    <a:off x="7551197" y="3582675"/>
                    <a:ext cx="480722"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solidFill>
                          <a:schemeClr val="dk1"/>
                        </a:solidFill>
                        <a:effectLst/>
                        <a:latin typeface="+mn-lt"/>
                        <a:ea typeface="+mn-ea"/>
                        <a:cs typeface="+mn-cs"/>
                      </a:rPr>
                      <a:t>212,616</a:t>
                    </a:r>
                    <a:endParaRPr lang="en-US" sz="1000" i="1"/>
                  </a:p>
                </p:txBody>
              </p:sp>
            </p:grpSp>
          </p:grpSp>
          <p:grpSp>
            <p:nvGrpSpPr>
              <p:cNvPr id="23" name="Group 22">
                <a:extLst>
                  <a:ext uri="{FF2B5EF4-FFF2-40B4-BE49-F238E27FC236}">
                    <a16:creationId xmlns:a16="http://schemas.microsoft.com/office/drawing/2014/main" id="{00000000-0008-0000-0700-000005000000}"/>
                  </a:ext>
                </a:extLst>
              </p:cNvPr>
              <p:cNvGrpSpPr/>
              <p:nvPr/>
            </p:nvGrpSpPr>
            <p:grpSpPr>
              <a:xfrm>
                <a:off x="69057" y="0"/>
                <a:ext cx="8187266" cy="405367"/>
                <a:chOff x="69057" y="0"/>
                <a:chExt cx="8187266" cy="405367"/>
              </a:xfrm>
            </p:grpSpPr>
            <p:sp>
              <p:nvSpPr>
                <p:cNvPr id="24" name="TextBox 2">
                  <a:extLst>
                    <a:ext uri="{FF2B5EF4-FFF2-40B4-BE49-F238E27FC236}">
                      <a16:creationId xmlns:a16="http://schemas.microsoft.com/office/drawing/2014/main" id="{00000000-0008-0000-0700-000006000000}"/>
                    </a:ext>
                  </a:extLst>
                </p:cNvPr>
                <p:cNvSpPr txBox="1"/>
                <p:nvPr/>
              </p:nvSpPr>
              <p:spPr>
                <a:xfrm>
                  <a:off x="956966" y="0"/>
                  <a:ext cx="2971801" cy="40536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rgbClr val="000000"/>
                      </a:solidFill>
                    </a:rPr>
                    <a:t>Degrees Granted to ERC Students*</a:t>
                  </a:r>
                </a:p>
                <a:p>
                  <a:pPr algn="ctr"/>
                  <a:r>
                    <a:rPr lang="en-US" sz="1000" b="1">
                      <a:solidFill>
                        <a:srgbClr val="000000"/>
                      </a:solidFill>
                    </a:rPr>
                    <a:t>(Domestic and Foreign Students)</a:t>
                  </a:r>
                </a:p>
              </p:txBody>
            </p:sp>
            <p:sp>
              <p:nvSpPr>
                <p:cNvPr id="25" name="TextBox 6">
                  <a:extLst>
                    <a:ext uri="{FF2B5EF4-FFF2-40B4-BE49-F238E27FC236}">
                      <a16:creationId xmlns:a16="http://schemas.microsoft.com/office/drawing/2014/main" id="{00000000-0008-0000-0700-000007000000}"/>
                    </a:ext>
                  </a:extLst>
                </p:cNvPr>
                <p:cNvSpPr txBox="1"/>
                <p:nvPr/>
              </p:nvSpPr>
              <p:spPr>
                <a:xfrm>
                  <a:off x="4843473" y="0"/>
                  <a:ext cx="2971801" cy="40536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rgbClr val="000000"/>
                      </a:solidFill>
                    </a:rPr>
                    <a:t>Degrees Granted From All U.S. Engineering Schools</a:t>
                  </a:r>
                </a:p>
                <a:p>
                  <a:pPr algn="ctr"/>
                  <a:r>
                    <a:rPr lang="en-US" sz="1000" b="1">
                      <a:solidFill>
                        <a:srgbClr val="000000"/>
                      </a:solidFill>
                    </a:rPr>
                    <a:t>(Domestic and Foreign Students)</a:t>
                  </a:r>
                </a:p>
              </p:txBody>
            </p:sp>
            <p:cxnSp>
              <p:nvCxnSpPr>
                <p:cNvPr id="26" name="Straight Connector 25">
                  <a:extLst>
                    <a:ext uri="{FF2B5EF4-FFF2-40B4-BE49-F238E27FC236}">
                      <a16:creationId xmlns:a16="http://schemas.microsoft.com/office/drawing/2014/main" id="{00000000-0008-0000-0700-000008000000}"/>
                    </a:ext>
                  </a:extLst>
                </p:cNvPr>
                <p:cNvCxnSpPr/>
                <p:nvPr/>
              </p:nvCxnSpPr>
              <p:spPr>
                <a:xfrm>
                  <a:off x="69057" y="373169"/>
                  <a:ext cx="8187266" cy="0"/>
                </a:xfrm>
                <a:prstGeom prst="line">
                  <a:avLst/>
                </a:prstGeom>
                <a:ln w="12700">
                  <a:solidFill>
                    <a:srgbClr val="51A6C2"/>
                  </a:solidFill>
                </a:ln>
              </p:spPr>
              <p:style>
                <a:lnRef idx="2">
                  <a:schemeClr val="accent1"/>
                </a:lnRef>
                <a:fillRef idx="0">
                  <a:schemeClr val="accent1"/>
                </a:fillRef>
                <a:effectRef idx="1">
                  <a:schemeClr val="accent1"/>
                </a:effectRef>
                <a:fontRef idx="minor">
                  <a:schemeClr val="tx1"/>
                </a:fontRef>
              </p:style>
            </p:cxnSp>
          </p:grpSp>
        </p:grpSp>
        <p:cxnSp>
          <p:nvCxnSpPr>
            <p:cNvPr id="20" name="Straight Connector 19">
              <a:extLst>
                <a:ext uri="{FF2B5EF4-FFF2-40B4-BE49-F238E27FC236}">
                  <a16:creationId xmlns:a16="http://schemas.microsoft.com/office/drawing/2014/main" id="{00000000-0008-0000-0700-00002A000000}"/>
                </a:ext>
              </a:extLst>
            </p:cNvPr>
            <p:cNvCxnSpPr/>
            <p:nvPr/>
          </p:nvCxnSpPr>
          <p:spPr>
            <a:xfrm>
              <a:off x="1731465" y="3268295"/>
              <a:ext cx="0" cy="863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0000000-0008-0000-0700-00002B000000}"/>
                </a:ext>
              </a:extLst>
            </p:cNvPr>
            <p:cNvCxnSpPr/>
            <p:nvPr/>
          </p:nvCxnSpPr>
          <p:spPr>
            <a:xfrm>
              <a:off x="1255914" y="3267381"/>
              <a:ext cx="0" cy="863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0297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theme1.xml><?xml version="1.0" encoding="utf-8"?>
<a:theme xmlns:a="http://schemas.openxmlformats.org/drawingml/2006/main" name="1_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D09F7524CDBA478F5C7CD02A0663FB" ma:contentTypeVersion="6" ma:contentTypeDescription="Create a new document." ma:contentTypeScope="" ma:versionID="5bd539671076c46e1bec17f12d636dff">
  <xsd:schema xmlns:xsd="http://www.w3.org/2001/XMLSchema" xmlns:xs="http://www.w3.org/2001/XMLSchema" xmlns:p="http://schemas.microsoft.com/office/2006/metadata/properties" xmlns:ns2="5c70e84a-c976-4e69-97a2-357c21b3f425" xmlns:ns3="5ecba3fe-b107-400f-b694-8f99ebcce3b9" targetNamespace="http://schemas.microsoft.com/office/2006/metadata/properties" ma:root="true" ma:fieldsID="2a7bd3dddadf23d83726967592af998f" ns2:_="" ns3:_="">
    <xsd:import namespace="5c70e84a-c976-4e69-97a2-357c21b3f425"/>
    <xsd:import namespace="5ecba3fe-b107-400f-b694-8f99ebcce3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0e84a-c976-4e69-97a2-357c21b3f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cba3fe-b107-400f-b694-8f99ebcce3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81AF9D-1C10-4757-A9E7-7BA621F4E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70e84a-c976-4e69-97a2-357c21b3f425"/>
    <ds:schemaRef ds:uri="5ecba3fe-b107-400f-b694-8f99ebcce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4ADC0-E6A3-4FF9-AF36-8735F54266C4}">
  <ds:schemaRefs>
    <ds:schemaRef ds:uri="http://schemas.microsoft.com/sharepoint/v3/contenttype/forms"/>
  </ds:schemaRefs>
</ds:datastoreItem>
</file>

<file path=customXml/itemProps3.xml><?xml version="1.0" encoding="utf-8"?>
<ds:datastoreItem xmlns:ds="http://schemas.openxmlformats.org/officeDocument/2006/customXml" ds:itemID="{E8526DD9-BFF7-494F-9601-FEA7B2A497A7}">
  <ds:schemaRefs>
    <ds:schemaRef ds:uri="http://purl.org/dc/elements/1.1/"/>
    <ds:schemaRef ds:uri="http://purl.org/dc/dcmitype/"/>
    <ds:schemaRef ds:uri="http://purl.org/dc/term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5ecba3fe-b107-400f-b694-8f99ebcce3b9"/>
    <ds:schemaRef ds:uri="5c70e84a-c976-4e69-97a2-357c21b3f425"/>
  </ds:schemaRefs>
</ds:datastoreItem>
</file>

<file path=docProps/app.xml><?xml version="1.0" encoding="utf-8"?>
<Properties xmlns="http://schemas.openxmlformats.org/officeDocument/2006/extended-properties" xmlns:vt="http://schemas.openxmlformats.org/officeDocument/2006/docPropsVTypes">
  <Template>Office Theme</Template>
  <TotalTime>6448</TotalTime>
  <Words>6956</Words>
  <Application>Microsoft Office PowerPoint</Application>
  <PresentationFormat>On-screen Show (4:3)</PresentationFormat>
  <Paragraphs>1443</Paragraphs>
  <Slides>50</Slides>
  <Notes>45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Arial Narrow</vt:lpstr>
      <vt:lpstr>Calibri</vt:lpstr>
      <vt:lpstr>1_Clarity</vt:lpstr>
      <vt:lpstr>2_Clarity</vt:lpstr>
      <vt:lpstr>Engineering Research Centers 2019 End-of-Year Slides</vt:lpstr>
      <vt:lpstr>19 ERCs Referenced in Slides 1–5</vt:lpstr>
      <vt:lpstr>“Annualized ERCs” on slides 1–5 include the 19 ERCs from the previous slide and the following additional 5 ERCs</vt:lpstr>
      <vt:lpstr>ERC Products of Innovation, FY 1985–2019*</vt:lpstr>
      <vt:lpstr>ERC Influence on Curriculum, FY 1985–2019*</vt:lpstr>
      <vt:lpstr>ERC Information Dissemination, FY 1985–2019*</vt:lpstr>
      <vt:lpstr>Curricular Impact of ERCs, FY 2007–2019*</vt:lpstr>
      <vt:lpstr>ERC Student Degrees, FY 1985–2019*</vt:lpstr>
      <vt:lpstr>Degrees Granted to ERC Students vs. All U.S. Engineering Graduates, FY 2013–2019</vt:lpstr>
      <vt:lpstr>ERC Graduate Employment (19 Centers), FY 2019</vt:lpstr>
      <vt:lpstr>ERC Research and Education Personnel, by Underrepresented Group and Citizenship Status, FY 2019</vt:lpstr>
      <vt:lpstr>Participants Impacted by ERC Engineering Education Activities, FY 2019</vt:lpstr>
      <vt:lpstr>Women in ERCs, FY 2014–2019</vt:lpstr>
      <vt:lpstr>Hispanics and Latinos in ERCs, FY 2014–2019</vt:lpstr>
      <vt:lpstr>Underrepresented Racial Minorities in ERCs, FY 2014–2019</vt:lpstr>
      <vt:lpstr>Persons With Disabilities in ERCs, FY 2014–2019</vt:lpstr>
      <vt:lpstr>U.S. Citizens and Permanent Residents in ERCs, FY 2014–2019</vt:lpstr>
      <vt:lpstr>Personnel Conducting ERC Research, FY 2019</vt:lpstr>
      <vt:lpstr>Citizenship in ERCs, FY 2014–2019</vt:lpstr>
      <vt:lpstr>ERC Industrial/Practitioner Members and Supporting Organizations, FY 2013–2019*</vt:lpstr>
      <vt:lpstr>ERC Industrial/Practitioner Members and Supporting Organizations, FY 2013–2019*</vt:lpstr>
      <vt:lpstr>Industrial/Practitioner Member Support by Year, FY 2013–2019*</vt:lpstr>
      <vt:lpstr>Industrial/Practitioner Member Support by Year, FY 2013–2019*</vt:lpstr>
      <vt:lpstr>Distribution of Industrial/Practitioner Members by Industry Size, FY 2015–2019*</vt:lpstr>
      <vt:lpstr>Total ERC New Cash Support, FY 2019 (19 ERCs)</vt:lpstr>
      <vt:lpstr>Functional Budgets of ERCs in the Aggregate, FY 2019*</vt:lpstr>
      <vt:lpstr>Industrial/Practitioner New Support to 19 ERCs, FY 2019</vt:lpstr>
      <vt:lpstr>Non-NSF Government Support by ERC Technology Sector, FY 2013–2019*,**,***</vt:lpstr>
      <vt:lpstr>Industry Support by ERC Technology Sector, FY 2013–2019 *,**,***</vt:lpstr>
      <vt:lpstr>FY 2019 Sources of Support to 19 ERCs, by Technology Sector</vt:lpstr>
      <vt:lpstr>FY 2019 Support to ERCs in Advanced Manufacturing Sector: 3 Centers (IOWA, NASCENT, CMaT)</vt:lpstr>
      <vt:lpstr>FY 2019 Support to ERCs in Biotechnology and Healthcare Sector: 5 Centers (ASSIST, CELL-MET, NCAT, PATHS-UP, CNT)</vt:lpstr>
      <vt:lpstr>FY 2019 Support to ERCs in Energy, Sustainability, and Infrastructure Sector: 7 Centers (CBBG, CISTAR, FREEDM, NEWT, QESST, ReNUWIt, CURENT)</vt:lpstr>
      <vt:lpstr>FY 2019 Support to ERCs in Micro/Optoelectronics, Sensing, and Information Technology Sector: 4 Centers (CIAN, LESA, POETS, TANMS) </vt:lpstr>
      <vt:lpstr>FY 2019 Expenditures by Type of Research: All ERCs</vt:lpstr>
      <vt:lpstr>FY 2019 Expenditures by Type of Research: Advanced Manufacturing</vt:lpstr>
      <vt:lpstr>FY 2019 Expenditures by Type of Research: Biotechnology and Healthcare </vt:lpstr>
      <vt:lpstr>FY 2019 Expenditures by Type of Research: Energy, Sustainability, and Infrastructure </vt:lpstr>
      <vt:lpstr>FY 2019 Expenditures by Type of Research: Micro/Optoelectronics, Sensing, and Information Technology </vt:lpstr>
      <vt:lpstr>All ERC Disciplines, FY 2019</vt:lpstr>
      <vt:lpstr>Disciplines by Technology Sector: Advanced Manufacturing, FY 2019</vt:lpstr>
      <vt:lpstr>Disciplines by Technology Sector: Biotechnology and Healthcare, FY 2019</vt:lpstr>
      <vt:lpstr>Disciplines by Technology Sector: Energy, Sustainability, and Infrastructure, FY 2019</vt:lpstr>
      <vt:lpstr>Disciplines by Technology Sector: Micro/Optoelectronics, Sensing, and Information Technology, FY 2019</vt:lpstr>
      <vt:lpstr>Country of Citizenship of ERC Foreign Personnel, FY 2019</vt:lpstr>
      <vt:lpstr>Locations of the Active ERCs, FY 2019</vt:lpstr>
      <vt:lpstr>Locations of Foreign Participating Organizations, FY 2019</vt:lpstr>
      <vt:lpstr>Locations of Foreign Participating Institutions, FY 2019</vt:lpstr>
      <vt:lpstr>Number of Institutions and Organizations With Financial Headquarters Abroad Collaborating With ERCs, by Country of Origin, FY 2019*,**</vt:lpstr>
      <vt:lpstr>Comparisons by Member Firms of the Performance of ERC Hires vs. Non-ERC Hires*</vt:lpstr>
    </vt:vector>
  </TitlesOfParts>
  <Company>ICF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Higgins, Patrick</dc:creator>
  <cp:lastModifiedBy>Suganthi Govindasamy</cp:lastModifiedBy>
  <cp:revision>1</cp:revision>
  <dcterms:created xsi:type="dcterms:W3CDTF">2017-05-22T17:46:12Z</dcterms:created>
  <dcterms:modified xsi:type="dcterms:W3CDTF">2020-08-07T18:36:57Z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0x0101000BD09F7524CDBA478F5C7CD02A0663FB</vt:lpwstr>
  </property>
</Properties>
</file>