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7"/>
  </p:notesMasterIdLst>
  <p:sldIdLst>
    <p:sldId id="270" r:id="rId2"/>
    <p:sldId id="271" r:id="rId3"/>
    <p:sldId id="269" r:id="rId4"/>
    <p:sldId id="268" r:id="rId5"/>
    <p:sldId id="265"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CC900"/>
    <a:srgbClr val="9BBCE5"/>
    <a:srgbClr val="87AEDD"/>
    <a:srgbClr val="5D91D1"/>
    <a:srgbClr val="EBF6F9"/>
    <a:srgbClr val="FF3333"/>
    <a:srgbClr val="00CC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A9701D-2670-475F-82AB-D3CFCB42E4BF}" v="7" dt="2024-08-22T20:54:49.1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2" autoAdjust="0"/>
  </p:normalViewPr>
  <p:slideViewPr>
    <p:cSldViewPr>
      <p:cViewPr varScale="1">
        <p:scale>
          <a:sx n="92" d="100"/>
          <a:sy n="92" d="100"/>
        </p:scale>
        <p:origin x="1134"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ets, Micaela T." userId="c3fa524e-848f-49c7-a673-4e29af33f4e5" providerId="ADAL" clId="{54A9701D-2670-475F-82AB-D3CFCB42E4BF}"/>
    <pc:docChg chg="custSel modSld">
      <pc:chgData name="Teets, Micaela T." userId="c3fa524e-848f-49c7-a673-4e29af33f4e5" providerId="ADAL" clId="{54A9701D-2670-475F-82AB-D3CFCB42E4BF}" dt="2024-08-22T20:54:49.125" v="21" actId="12100"/>
      <pc:docMkLst>
        <pc:docMk/>
      </pc:docMkLst>
      <pc:sldChg chg="addSp delSp modSp mod">
        <pc:chgData name="Teets, Micaela T." userId="c3fa524e-848f-49c7-a673-4e29af33f4e5" providerId="ADAL" clId="{54A9701D-2670-475F-82AB-D3CFCB42E4BF}" dt="2024-08-22T20:54:49.125" v="21" actId="12100"/>
        <pc:sldMkLst>
          <pc:docMk/>
          <pc:sldMk cId="0" sldId="268"/>
        </pc:sldMkLst>
        <pc:spChg chg="add mod">
          <ac:chgData name="Teets, Micaela T." userId="c3fa524e-848f-49c7-a673-4e29af33f4e5" providerId="ADAL" clId="{54A9701D-2670-475F-82AB-D3CFCB42E4BF}" dt="2024-08-22T20:49:37.322" v="2" actId="962"/>
          <ac:spMkLst>
            <pc:docMk/>
            <pc:sldMk cId="0" sldId="268"/>
            <ac:spMk id="6" creationId="{CFE2927D-228D-A276-0161-FBA3107F1E1D}"/>
          </ac:spMkLst>
        </pc:spChg>
        <pc:spChg chg="add del mod">
          <ac:chgData name="Teets, Micaela T." userId="c3fa524e-848f-49c7-a673-4e29af33f4e5" providerId="ADAL" clId="{54A9701D-2670-475F-82AB-D3CFCB42E4BF}" dt="2024-08-22T20:52:46.352" v="12" actId="478"/>
          <ac:spMkLst>
            <pc:docMk/>
            <pc:sldMk cId="0" sldId="268"/>
            <ac:spMk id="8" creationId="{CB2B0D1D-4AEF-DF20-0114-0848CCD5483B}"/>
          </ac:spMkLst>
        </pc:spChg>
        <pc:graphicFrameChg chg="mod modGraphic">
          <ac:chgData name="Teets, Micaela T." userId="c3fa524e-848f-49c7-a673-4e29af33f4e5" providerId="ADAL" clId="{54A9701D-2670-475F-82AB-D3CFCB42E4BF}" dt="2024-08-22T20:54:49.125" v="21" actId="12100"/>
          <ac:graphicFrameMkLst>
            <pc:docMk/>
            <pc:sldMk cId="0" sldId="268"/>
            <ac:graphicFrameMk id="5" creationId="{8C6ECF55-7D80-5A51-55E0-50BEA508AFAB}"/>
          </ac:graphicFrameMkLst>
        </pc:graphicFrameChg>
        <pc:picChg chg="add mod">
          <ac:chgData name="Teets, Micaela T." userId="c3fa524e-848f-49c7-a673-4e29af33f4e5" providerId="ADAL" clId="{54A9701D-2670-475F-82AB-D3CFCB42E4BF}" dt="2024-08-22T20:54:23.601" v="20" actId="14100"/>
          <ac:picMkLst>
            <pc:docMk/>
            <pc:sldMk cId="0" sldId="268"/>
            <ac:picMk id="4" creationId="{40F25B36-DD7F-2293-C9E6-0113D612758D}"/>
          </ac:picMkLst>
        </pc:picChg>
        <pc:picChg chg="add del mod">
          <ac:chgData name="Teets, Micaela T." userId="c3fa524e-848f-49c7-a673-4e29af33f4e5" providerId="ADAL" clId="{54A9701D-2670-475F-82AB-D3CFCB42E4BF}" dt="2024-08-22T20:52:46.352" v="12" actId="478"/>
          <ac:picMkLst>
            <pc:docMk/>
            <pc:sldMk cId="0" sldId="268"/>
            <ac:picMk id="7" creationId="{776C5CF6-88EA-685B-D400-5BAB1F9D2848}"/>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7E6E7A-811F-4B1B-B795-09A1B2E17801}" type="doc">
      <dgm:prSet loTypeId="urn:microsoft.com/office/officeart/2005/8/layout/vList5" loCatId="list" qsTypeId="urn:microsoft.com/office/officeart/2005/8/quickstyle/3d3" qsCatId="3D" csTypeId="urn:microsoft.com/office/officeart/2005/8/colors/colorful3" csCatId="colorful"/>
      <dgm:spPr/>
      <dgm:t>
        <a:bodyPr/>
        <a:lstStyle/>
        <a:p>
          <a:endParaRPr lang="en-US"/>
        </a:p>
      </dgm:t>
    </dgm:pt>
    <dgm:pt modelId="{5D85B33C-EC18-4032-B62E-E93335AA686F}">
      <dgm:prSet/>
      <dgm:spPr/>
      <dgm:t>
        <a:bodyPr/>
        <a:lstStyle/>
        <a:p>
          <a:r>
            <a:rPr lang="en-US"/>
            <a:t>1</a:t>
          </a:r>
          <a:r>
            <a:rPr lang="en-US" baseline="30000"/>
            <a:t>st</a:t>
          </a:r>
          <a:r>
            <a:rPr lang="en-US"/>
            <a:t> Prize—$5000</a:t>
          </a:r>
        </a:p>
      </dgm:t>
    </dgm:pt>
    <dgm:pt modelId="{B32FB219-65C2-464A-BDCF-C08993F7AB86}" type="parTrans" cxnId="{B4551E5E-0BB3-4BE7-BD13-58C66C33CA2E}">
      <dgm:prSet/>
      <dgm:spPr/>
      <dgm:t>
        <a:bodyPr/>
        <a:lstStyle/>
        <a:p>
          <a:endParaRPr lang="en-US"/>
        </a:p>
      </dgm:t>
    </dgm:pt>
    <dgm:pt modelId="{A5AE626C-67EC-4C8D-9387-1FBBE4DE345A}" type="sibTrans" cxnId="{B4551E5E-0BB3-4BE7-BD13-58C66C33CA2E}">
      <dgm:prSet/>
      <dgm:spPr/>
      <dgm:t>
        <a:bodyPr/>
        <a:lstStyle/>
        <a:p>
          <a:endParaRPr lang="en-US"/>
        </a:p>
      </dgm:t>
    </dgm:pt>
    <dgm:pt modelId="{6FCEEB9F-9032-4499-B012-D48F8693C6C4}">
      <dgm:prSet/>
      <dgm:spPr/>
      <dgm:t>
        <a:bodyPr/>
        <a:lstStyle/>
        <a:p>
          <a:r>
            <a:rPr lang="en-US"/>
            <a:t>2</a:t>
          </a:r>
          <a:r>
            <a:rPr lang="en-US" baseline="30000"/>
            <a:t>nd</a:t>
          </a:r>
          <a:r>
            <a:rPr lang="en-US"/>
            <a:t> Prize—$2000</a:t>
          </a:r>
        </a:p>
      </dgm:t>
    </dgm:pt>
    <dgm:pt modelId="{F2F8CF9A-60FA-4BD5-9CB6-A3C8E9FF7B67}" type="parTrans" cxnId="{54DAB3BF-3AA6-4E2E-8CFC-556CC33A26DD}">
      <dgm:prSet/>
      <dgm:spPr/>
      <dgm:t>
        <a:bodyPr/>
        <a:lstStyle/>
        <a:p>
          <a:endParaRPr lang="en-US"/>
        </a:p>
      </dgm:t>
    </dgm:pt>
    <dgm:pt modelId="{291A3100-36BD-4886-A1AC-5772431E2E86}" type="sibTrans" cxnId="{54DAB3BF-3AA6-4E2E-8CFC-556CC33A26DD}">
      <dgm:prSet/>
      <dgm:spPr/>
      <dgm:t>
        <a:bodyPr/>
        <a:lstStyle/>
        <a:p>
          <a:endParaRPr lang="en-US"/>
        </a:p>
      </dgm:t>
    </dgm:pt>
    <dgm:pt modelId="{FD523301-C4DF-4BA0-B2B4-AB61D3EC0E7B}">
      <dgm:prSet/>
      <dgm:spPr/>
      <dgm:t>
        <a:bodyPr/>
        <a:lstStyle/>
        <a:p>
          <a:r>
            <a:rPr lang="en-US"/>
            <a:t>3</a:t>
          </a:r>
          <a:r>
            <a:rPr lang="en-US" baseline="30000"/>
            <a:t>rd</a:t>
          </a:r>
          <a:r>
            <a:rPr lang="en-US"/>
            <a:t> Prize—$1000 </a:t>
          </a:r>
        </a:p>
      </dgm:t>
    </dgm:pt>
    <dgm:pt modelId="{D41542EA-FC78-423B-B025-38F605DE1CAE}" type="parTrans" cxnId="{FD85FDBE-D89C-4BCC-97B9-E42DBDBF5FB4}">
      <dgm:prSet/>
      <dgm:spPr/>
      <dgm:t>
        <a:bodyPr/>
        <a:lstStyle/>
        <a:p>
          <a:endParaRPr lang="en-US"/>
        </a:p>
      </dgm:t>
    </dgm:pt>
    <dgm:pt modelId="{7769049A-58ED-4F1A-A400-2B627B0B72EE}" type="sibTrans" cxnId="{FD85FDBE-D89C-4BCC-97B9-E42DBDBF5FB4}">
      <dgm:prSet/>
      <dgm:spPr/>
      <dgm:t>
        <a:bodyPr/>
        <a:lstStyle/>
        <a:p>
          <a:endParaRPr lang="en-US"/>
        </a:p>
      </dgm:t>
    </dgm:pt>
    <dgm:pt modelId="{4F2B032B-8DB4-4846-A1FA-FC046BE3B22C}" type="pres">
      <dgm:prSet presAssocID="{B97E6E7A-811F-4B1B-B795-09A1B2E17801}" presName="Name0" presStyleCnt="0">
        <dgm:presLayoutVars>
          <dgm:dir/>
          <dgm:animLvl val="lvl"/>
          <dgm:resizeHandles val="exact"/>
        </dgm:presLayoutVars>
      </dgm:prSet>
      <dgm:spPr/>
    </dgm:pt>
    <dgm:pt modelId="{E8D7A625-02CD-4A49-B8D2-8B493DBBB730}" type="pres">
      <dgm:prSet presAssocID="{5D85B33C-EC18-4032-B62E-E93335AA686F}" presName="linNode" presStyleCnt="0"/>
      <dgm:spPr/>
    </dgm:pt>
    <dgm:pt modelId="{8335FC70-2983-47C9-922D-9942F5A0E8F2}" type="pres">
      <dgm:prSet presAssocID="{5D85B33C-EC18-4032-B62E-E93335AA686F}" presName="parentText" presStyleLbl="node1" presStyleIdx="0" presStyleCnt="3">
        <dgm:presLayoutVars>
          <dgm:chMax val="1"/>
          <dgm:bulletEnabled val="1"/>
        </dgm:presLayoutVars>
      </dgm:prSet>
      <dgm:spPr/>
    </dgm:pt>
    <dgm:pt modelId="{5F65D8FE-9BA0-49F2-B75E-381915CBE21E}" type="pres">
      <dgm:prSet presAssocID="{A5AE626C-67EC-4C8D-9387-1FBBE4DE345A}" presName="sp" presStyleCnt="0"/>
      <dgm:spPr/>
    </dgm:pt>
    <dgm:pt modelId="{80F6BD7D-107C-468C-B201-CBF5B108A31F}" type="pres">
      <dgm:prSet presAssocID="{6FCEEB9F-9032-4499-B012-D48F8693C6C4}" presName="linNode" presStyleCnt="0"/>
      <dgm:spPr/>
    </dgm:pt>
    <dgm:pt modelId="{E6F33AEA-EED1-4335-8EC0-7FA3E90D0786}" type="pres">
      <dgm:prSet presAssocID="{6FCEEB9F-9032-4499-B012-D48F8693C6C4}" presName="parentText" presStyleLbl="node1" presStyleIdx="1" presStyleCnt="3">
        <dgm:presLayoutVars>
          <dgm:chMax val="1"/>
          <dgm:bulletEnabled val="1"/>
        </dgm:presLayoutVars>
      </dgm:prSet>
      <dgm:spPr/>
    </dgm:pt>
    <dgm:pt modelId="{323F6851-ED26-43F1-9CAF-F872A07B6415}" type="pres">
      <dgm:prSet presAssocID="{291A3100-36BD-4886-A1AC-5772431E2E86}" presName="sp" presStyleCnt="0"/>
      <dgm:spPr/>
    </dgm:pt>
    <dgm:pt modelId="{057045CC-02C1-466D-B43C-94357B4EA496}" type="pres">
      <dgm:prSet presAssocID="{FD523301-C4DF-4BA0-B2B4-AB61D3EC0E7B}" presName="linNode" presStyleCnt="0"/>
      <dgm:spPr/>
    </dgm:pt>
    <dgm:pt modelId="{236360F0-54ED-44A8-BD39-70DC16CB8CEC}" type="pres">
      <dgm:prSet presAssocID="{FD523301-C4DF-4BA0-B2B4-AB61D3EC0E7B}" presName="parentText" presStyleLbl="node1" presStyleIdx="2" presStyleCnt="3">
        <dgm:presLayoutVars>
          <dgm:chMax val="1"/>
          <dgm:bulletEnabled val="1"/>
        </dgm:presLayoutVars>
      </dgm:prSet>
      <dgm:spPr/>
    </dgm:pt>
  </dgm:ptLst>
  <dgm:cxnLst>
    <dgm:cxn modelId="{B4551E5E-0BB3-4BE7-BD13-58C66C33CA2E}" srcId="{B97E6E7A-811F-4B1B-B795-09A1B2E17801}" destId="{5D85B33C-EC18-4032-B62E-E93335AA686F}" srcOrd="0" destOrd="0" parTransId="{B32FB219-65C2-464A-BDCF-C08993F7AB86}" sibTransId="{A5AE626C-67EC-4C8D-9387-1FBBE4DE345A}"/>
    <dgm:cxn modelId="{BC7A65B5-1478-4A13-B3C4-B631A6A1F909}" type="presOf" srcId="{5D85B33C-EC18-4032-B62E-E93335AA686F}" destId="{8335FC70-2983-47C9-922D-9942F5A0E8F2}" srcOrd="0" destOrd="0" presId="urn:microsoft.com/office/officeart/2005/8/layout/vList5"/>
    <dgm:cxn modelId="{1F94CABD-18F8-487B-9E45-3FD9F80EF963}" type="presOf" srcId="{FD523301-C4DF-4BA0-B2B4-AB61D3EC0E7B}" destId="{236360F0-54ED-44A8-BD39-70DC16CB8CEC}" srcOrd="0" destOrd="0" presId="urn:microsoft.com/office/officeart/2005/8/layout/vList5"/>
    <dgm:cxn modelId="{FD85FDBE-D89C-4BCC-97B9-E42DBDBF5FB4}" srcId="{B97E6E7A-811F-4B1B-B795-09A1B2E17801}" destId="{FD523301-C4DF-4BA0-B2B4-AB61D3EC0E7B}" srcOrd="2" destOrd="0" parTransId="{D41542EA-FC78-423B-B025-38F605DE1CAE}" sibTransId="{7769049A-58ED-4F1A-A400-2B627B0B72EE}"/>
    <dgm:cxn modelId="{54DAB3BF-3AA6-4E2E-8CFC-556CC33A26DD}" srcId="{B97E6E7A-811F-4B1B-B795-09A1B2E17801}" destId="{6FCEEB9F-9032-4499-B012-D48F8693C6C4}" srcOrd="1" destOrd="0" parTransId="{F2F8CF9A-60FA-4BD5-9CB6-A3C8E9FF7B67}" sibTransId="{291A3100-36BD-4886-A1AC-5772431E2E86}"/>
    <dgm:cxn modelId="{1D445FEA-84BE-4CCB-806A-444B1AA3E2F8}" type="presOf" srcId="{B97E6E7A-811F-4B1B-B795-09A1B2E17801}" destId="{4F2B032B-8DB4-4846-A1FA-FC046BE3B22C}" srcOrd="0" destOrd="0" presId="urn:microsoft.com/office/officeart/2005/8/layout/vList5"/>
    <dgm:cxn modelId="{5F337DEB-EC23-4F56-90E7-9297F401EB99}" type="presOf" srcId="{6FCEEB9F-9032-4499-B012-D48F8693C6C4}" destId="{E6F33AEA-EED1-4335-8EC0-7FA3E90D0786}" srcOrd="0" destOrd="0" presId="urn:microsoft.com/office/officeart/2005/8/layout/vList5"/>
    <dgm:cxn modelId="{B4E1B279-BCC7-4F15-9191-16F6FDAC66A7}" type="presParOf" srcId="{4F2B032B-8DB4-4846-A1FA-FC046BE3B22C}" destId="{E8D7A625-02CD-4A49-B8D2-8B493DBBB730}" srcOrd="0" destOrd="0" presId="urn:microsoft.com/office/officeart/2005/8/layout/vList5"/>
    <dgm:cxn modelId="{70169B61-9CB4-485D-92B3-7D7709D676EA}" type="presParOf" srcId="{E8D7A625-02CD-4A49-B8D2-8B493DBBB730}" destId="{8335FC70-2983-47C9-922D-9942F5A0E8F2}" srcOrd="0" destOrd="0" presId="urn:microsoft.com/office/officeart/2005/8/layout/vList5"/>
    <dgm:cxn modelId="{FB401335-7759-4653-9CDE-680451509901}" type="presParOf" srcId="{4F2B032B-8DB4-4846-A1FA-FC046BE3B22C}" destId="{5F65D8FE-9BA0-49F2-B75E-381915CBE21E}" srcOrd="1" destOrd="0" presId="urn:microsoft.com/office/officeart/2005/8/layout/vList5"/>
    <dgm:cxn modelId="{54422711-F109-41A0-A7FA-6A408EA29DCC}" type="presParOf" srcId="{4F2B032B-8DB4-4846-A1FA-FC046BE3B22C}" destId="{80F6BD7D-107C-468C-B201-CBF5B108A31F}" srcOrd="2" destOrd="0" presId="urn:microsoft.com/office/officeart/2005/8/layout/vList5"/>
    <dgm:cxn modelId="{6713CFD2-EC79-4D1B-AF07-9DB6A9B5C6FF}" type="presParOf" srcId="{80F6BD7D-107C-468C-B201-CBF5B108A31F}" destId="{E6F33AEA-EED1-4335-8EC0-7FA3E90D0786}" srcOrd="0" destOrd="0" presId="urn:microsoft.com/office/officeart/2005/8/layout/vList5"/>
    <dgm:cxn modelId="{7E1D5EB5-CE2B-4DED-A1C9-C341C800AF2D}" type="presParOf" srcId="{4F2B032B-8DB4-4846-A1FA-FC046BE3B22C}" destId="{323F6851-ED26-43F1-9CAF-F872A07B6415}" srcOrd="3" destOrd="0" presId="urn:microsoft.com/office/officeart/2005/8/layout/vList5"/>
    <dgm:cxn modelId="{CE361F34-8110-4E34-BE41-0D417D7BB44C}" type="presParOf" srcId="{4F2B032B-8DB4-4846-A1FA-FC046BE3B22C}" destId="{057045CC-02C1-466D-B43C-94357B4EA496}" srcOrd="4" destOrd="0" presId="urn:microsoft.com/office/officeart/2005/8/layout/vList5"/>
    <dgm:cxn modelId="{D0DC5B18-7A80-46CE-9EDD-5FC9E2B4E3C7}" type="presParOf" srcId="{057045CC-02C1-466D-B43C-94357B4EA496}" destId="{236360F0-54ED-44A8-BD39-70DC16CB8CEC}"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35FC70-2983-47C9-922D-9942F5A0E8F2}">
      <dsp:nvSpPr>
        <dsp:cNvPr id="0" name=""/>
        <dsp:cNvSpPr/>
      </dsp:nvSpPr>
      <dsp:spPr>
        <a:xfrm>
          <a:off x="2622678" y="1801"/>
          <a:ext cx="2950513" cy="1188968"/>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n-US" sz="3300" kern="1200"/>
            <a:t>1</a:t>
          </a:r>
          <a:r>
            <a:rPr lang="en-US" sz="3300" kern="1200" baseline="30000"/>
            <a:t>st</a:t>
          </a:r>
          <a:r>
            <a:rPr lang="en-US" sz="3300" kern="1200"/>
            <a:t> Prize—$5000</a:t>
          </a:r>
        </a:p>
      </dsp:txBody>
      <dsp:txXfrm>
        <a:off x="2680719" y="59842"/>
        <a:ext cx="2834431" cy="1072886"/>
      </dsp:txXfrm>
    </dsp:sp>
    <dsp:sp modelId="{E6F33AEA-EED1-4335-8EC0-7FA3E90D0786}">
      <dsp:nvSpPr>
        <dsp:cNvPr id="0" name=""/>
        <dsp:cNvSpPr/>
      </dsp:nvSpPr>
      <dsp:spPr>
        <a:xfrm>
          <a:off x="2622678" y="1250218"/>
          <a:ext cx="2950513" cy="1188968"/>
        </a:xfrm>
        <a:prstGeom prst="roundRect">
          <a:avLst/>
        </a:prstGeom>
        <a:solidFill>
          <a:schemeClr val="accent3">
            <a:hueOff val="5625132"/>
            <a:satOff val="-8440"/>
            <a:lumOff val="-137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n-US" sz="3300" kern="1200"/>
            <a:t>2</a:t>
          </a:r>
          <a:r>
            <a:rPr lang="en-US" sz="3300" kern="1200" baseline="30000"/>
            <a:t>nd</a:t>
          </a:r>
          <a:r>
            <a:rPr lang="en-US" sz="3300" kern="1200"/>
            <a:t> Prize—$2000</a:t>
          </a:r>
        </a:p>
      </dsp:txBody>
      <dsp:txXfrm>
        <a:off x="2680719" y="1308259"/>
        <a:ext cx="2834431" cy="1072886"/>
      </dsp:txXfrm>
    </dsp:sp>
    <dsp:sp modelId="{236360F0-54ED-44A8-BD39-70DC16CB8CEC}">
      <dsp:nvSpPr>
        <dsp:cNvPr id="0" name=""/>
        <dsp:cNvSpPr/>
      </dsp:nvSpPr>
      <dsp:spPr>
        <a:xfrm>
          <a:off x="2622678" y="2498635"/>
          <a:ext cx="2950513" cy="1188968"/>
        </a:xfrm>
        <a:prstGeom prst="roundRect">
          <a:avLst/>
        </a:prstGeom>
        <a:solidFill>
          <a:schemeClr val="accent3">
            <a:hueOff val="11250264"/>
            <a:satOff val="-16880"/>
            <a:lumOff val="-2745"/>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n-US" sz="3300" kern="1200"/>
            <a:t>3</a:t>
          </a:r>
          <a:r>
            <a:rPr lang="en-US" sz="3300" kern="1200" baseline="30000"/>
            <a:t>rd</a:t>
          </a:r>
          <a:r>
            <a:rPr lang="en-US" sz="3300" kern="1200"/>
            <a:t> Prize—$1000 </a:t>
          </a:r>
        </a:p>
      </dsp:txBody>
      <dsp:txXfrm>
        <a:off x="2680719" y="2556676"/>
        <a:ext cx="2834431" cy="107288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F2CC86-AAA2-41A5-A914-E8601E313DF9}" type="datetimeFigureOut">
              <a:rPr lang="en-US" smtClean="0"/>
              <a:pPr/>
              <a:t>8/22/2024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7C1D8B-8D33-42F4-B33F-C3C0D0734D4C}" type="slidenum">
              <a:rPr lang="en-US" smtClean="0"/>
              <a:pPr/>
              <a:t>‹#›</a:t>
            </a:fld>
            <a:endParaRPr lang="en-US"/>
          </a:p>
        </p:txBody>
      </p:sp>
    </p:spTree>
    <p:extLst>
      <p:ext uri="{BB962C8B-B14F-4D97-AF65-F5344CB8AC3E}">
        <p14:creationId xmlns:p14="http://schemas.microsoft.com/office/powerpoint/2010/main" val="3449682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BC7C1D8B-8D33-42F4-B33F-C3C0D0734D4C}"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756827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BC7C1D8B-8D33-42F4-B33F-C3C0D0734D4C}"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981617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7C1D8B-8D33-42F4-B33F-C3C0D0734D4C}" type="slidenum">
              <a:rPr lang="en-US" smtClean="0"/>
              <a:pPr/>
              <a:t>3</a:t>
            </a:fld>
            <a:endParaRPr lang="en-US"/>
          </a:p>
        </p:txBody>
      </p:sp>
    </p:spTree>
    <p:extLst>
      <p:ext uri="{BB962C8B-B14F-4D97-AF65-F5344CB8AC3E}">
        <p14:creationId xmlns:p14="http://schemas.microsoft.com/office/powerpoint/2010/main" val="2193044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7C1D8B-8D33-42F4-B33F-C3C0D0734D4C}" type="slidenum">
              <a:rPr lang="en-US" smtClean="0"/>
              <a:pPr/>
              <a:t>4</a:t>
            </a:fld>
            <a:endParaRPr lang="en-US"/>
          </a:p>
        </p:txBody>
      </p:sp>
    </p:spTree>
    <p:extLst>
      <p:ext uri="{BB962C8B-B14F-4D97-AF65-F5344CB8AC3E}">
        <p14:creationId xmlns:p14="http://schemas.microsoft.com/office/powerpoint/2010/main" val="74339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7C1D8B-8D33-42F4-B33F-C3C0D0734D4C}" type="slidenum">
              <a:rPr lang="en-US" smtClean="0"/>
              <a:pPr/>
              <a:t>5</a:t>
            </a:fld>
            <a:endParaRPr lang="en-US"/>
          </a:p>
        </p:txBody>
      </p:sp>
    </p:spTree>
    <p:extLst>
      <p:ext uri="{BB962C8B-B14F-4D97-AF65-F5344CB8AC3E}">
        <p14:creationId xmlns:p14="http://schemas.microsoft.com/office/powerpoint/2010/main" val="3935004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5508D89-6BE7-4307-9C0C-D62D9956D7BB}" type="datetimeFigureOut">
              <a:rPr lang="en-US" smtClean="0"/>
              <a:pPr/>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7F696-3ADB-4F53-8D71-B6C63EE3FDF1}" type="slidenum">
              <a:rPr lang="en-US" smtClean="0"/>
              <a:pPr/>
              <a:t>‹#›</a:t>
            </a:fld>
            <a:endParaRPr lang="en-US"/>
          </a:p>
        </p:txBody>
      </p:sp>
    </p:spTree>
    <p:extLst>
      <p:ext uri="{BB962C8B-B14F-4D97-AF65-F5344CB8AC3E}">
        <p14:creationId xmlns:p14="http://schemas.microsoft.com/office/powerpoint/2010/main" val="2133082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508D89-6BE7-4307-9C0C-D62D9956D7BB}" type="datetimeFigureOut">
              <a:rPr lang="en-US" smtClean="0"/>
              <a:pPr/>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7F696-3ADB-4F53-8D71-B6C63EE3FDF1}" type="slidenum">
              <a:rPr lang="en-US" smtClean="0"/>
              <a:pPr/>
              <a:t>‹#›</a:t>
            </a:fld>
            <a:endParaRPr lang="en-US"/>
          </a:p>
        </p:txBody>
      </p:sp>
    </p:spTree>
    <p:extLst>
      <p:ext uri="{BB962C8B-B14F-4D97-AF65-F5344CB8AC3E}">
        <p14:creationId xmlns:p14="http://schemas.microsoft.com/office/powerpoint/2010/main" val="60479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508D89-6BE7-4307-9C0C-D62D9956D7BB}" type="datetimeFigureOut">
              <a:rPr lang="en-US" smtClean="0"/>
              <a:pPr/>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7F696-3ADB-4F53-8D71-B6C63EE3FDF1}" type="slidenum">
              <a:rPr lang="en-US" smtClean="0"/>
              <a:pPr/>
              <a:t>‹#›</a:t>
            </a:fld>
            <a:endParaRPr lang="en-US"/>
          </a:p>
        </p:txBody>
      </p:sp>
    </p:spTree>
    <p:extLst>
      <p:ext uri="{BB962C8B-B14F-4D97-AF65-F5344CB8AC3E}">
        <p14:creationId xmlns:p14="http://schemas.microsoft.com/office/powerpoint/2010/main" val="4194338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accent1">
                <a:lumMod val="75000"/>
              </a:schemeClr>
            </a:gs>
            <a:gs pos="100000">
              <a:schemeClr val="bg1"/>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a:solidFill>
                  <a:srgbClr val="0000FF"/>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5508D89-6BE7-4307-9C0C-D62D9956D7BB}" type="datetimeFigureOut">
              <a:rPr lang="en-US" smtClean="0"/>
              <a:pPr/>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7F696-3ADB-4F53-8D71-B6C63EE3FDF1}" type="slidenum">
              <a:rPr lang="en-US" smtClean="0"/>
              <a:pPr/>
              <a:t>‹#›</a:t>
            </a:fld>
            <a:endParaRPr lang="en-US"/>
          </a:p>
        </p:txBody>
      </p:sp>
    </p:spTree>
    <p:extLst>
      <p:ext uri="{BB962C8B-B14F-4D97-AF65-F5344CB8AC3E}">
        <p14:creationId xmlns:p14="http://schemas.microsoft.com/office/powerpoint/2010/main" val="3636670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508D89-6BE7-4307-9C0C-D62D9956D7BB}" type="datetimeFigureOut">
              <a:rPr lang="en-US" smtClean="0"/>
              <a:pPr/>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7F696-3ADB-4F53-8D71-B6C63EE3FDF1}" type="slidenum">
              <a:rPr lang="en-US" smtClean="0"/>
              <a:pPr/>
              <a:t>‹#›</a:t>
            </a:fld>
            <a:endParaRPr lang="en-US"/>
          </a:p>
        </p:txBody>
      </p:sp>
    </p:spTree>
    <p:extLst>
      <p:ext uri="{BB962C8B-B14F-4D97-AF65-F5344CB8AC3E}">
        <p14:creationId xmlns:p14="http://schemas.microsoft.com/office/powerpoint/2010/main" val="686756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508D89-6BE7-4307-9C0C-D62D9956D7BB}" type="datetimeFigureOut">
              <a:rPr lang="en-US" smtClean="0"/>
              <a:pPr/>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7F696-3ADB-4F53-8D71-B6C63EE3FDF1}" type="slidenum">
              <a:rPr lang="en-US" smtClean="0"/>
              <a:pPr/>
              <a:t>‹#›</a:t>
            </a:fld>
            <a:endParaRPr lang="en-US"/>
          </a:p>
        </p:txBody>
      </p:sp>
    </p:spTree>
    <p:extLst>
      <p:ext uri="{BB962C8B-B14F-4D97-AF65-F5344CB8AC3E}">
        <p14:creationId xmlns:p14="http://schemas.microsoft.com/office/powerpoint/2010/main" val="2988946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508D89-6BE7-4307-9C0C-D62D9956D7BB}" type="datetimeFigureOut">
              <a:rPr lang="en-US" smtClean="0"/>
              <a:pPr/>
              <a:t>8/22/2024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17F696-3ADB-4F53-8D71-B6C63EE3FDF1}" type="slidenum">
              <a:rPr lang="en-US" smtClean="0"/>
              <a:pPr/>
              <a:t>‹#›</a:t>
            </a:fld>
            <a:endParaRPr lang="en-US"/>
          </a:p>
        </p:txBody>
      </p:sp>
    </p:spTree>
    <p:extLst>
      <p:ext uri="{BB962C8B-B14F-4D97-AF65-F5344CB8AC3E}">
        <p14:creationId xmlns:p14="http://schemas.microsoft.com/office/powerpoint/2010/main" val="3410205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508D89-6BE7-4307-9C0C-D62D9956D7BB}" type="datetimeFigureOut">
              <a:rPr lang="en-US" smtClean="0"/>
              <a:pPr/>
              <a:t>8/22/2024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17F696-3ADB-4F53-8D71-B6C63EE3FDF1}" type="slidenum">
              <a:rPr lang="en-US" smtClean="0"/>
              <a:pPr/>
              <a:t>‹#›</a:t>
            </a:fld>
            <a:endParaRPr lang="en-US"/>
          </a:p>
        </p:txBody>
      </p:sp>
    </p:spTree>
    <p:extLst>
      <p:ext uri="{BB962C8B-B14F-4D97-AF65-F5344CB8AC3E}">
        <p14:creationId xmlns:p14="http://schemas.microsoft.com/office/powerpoint/2010/main" val="3586872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508D89-6BE7-4307-9C0C-D62D9956D7BB}" type="datetimeFigureOut">
              <a:rPr lang="en-US" smtClean="0"/>
              <a:pPr/>
              <a:t>8/22/2024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17F696-3ADB-4F53-8D71-B6C63EE3FDF1}" type="slidenum">
              <a:rPr lang="en-US" smtClean="0"/>
              <a:pPr/>
              <a:t>‹#›</a:t>
            </a:fld>
            <a:endParaRPr lang="en-US"/>
          </a:p>
        </p:txBody>
      </p:sp>
    </p:spTree>
    <p:extLst>
      <p:ext uri="{BB962C8B-B14F-4D97-AF65-F5344CB8AC3E}">
        <p14:creationId xmlns:p14="http://schemas.microsoft.com/office/powerpoint/2010/main" val="3820298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508D89-6BE7-4307-9C0C-D62D9956D7BB}" type="datetimeFigureOut">
              <a:rPr lang="en-US" smtClean="0"/>
              <a:pPr/>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7F696-3ADB-4F53-8D71-B6C63EE3FDF1}" type="slidenum">
              <a:rPr lang="en-US" smtClean="0"/>
              <a:pPr/>
              <a:t>‹#›</a:t>
            </a:fld>
            <a:endParaRPr lang="en-US"/>
          </a:p>
        </p:txBody>
      </p:sp>
    </p:spTree>
    <p:extLst>
      <p:ext uri="{BB962C8B-B14F-4D97-AF65-F5344CB8AC3E}">
        <p14:creationId xmlns:p14="http://schemas.microsoft.com/office/powerpoint/2010/main" val="2591812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508D89-6BE7-4307-9C0C-D62D9956D7BB}" type="datetimeFigureOut">
              <a:rPr lang="en-US" smtClean="0"/>
              <a:pPr/>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7F696-3ADB-4F53-8D71-B6C63EE3FDF1}" type="slidenum">
              <a:rPr lang="en-US" smtClean="0"/>
              <a:pPr/>
              <a:t>‹#›</a:t>
            </a:fld>
            <a:endParaRPr lang="en-US"/>
          </a:p>
        </p:txBody>
      </p:sp>
    </p:spTree>
    <p:extLst>
      <p:ext uri="{BB962C8B-B14F-4D97-AF65-F5344CB8AC3E}">
        <p14:creationId xmlns:p14="http://schemas.microsoft.com/office/powerpoint/2010/main" val="195629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508D89-6BE7-4307-9C0C-D62D9956D7BB}" type="datetimeFigureOut">
              <a:rPr lang="en-US" smtClean="0"/>
              <a:pPr/>
              <a:t>8/22/2024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17F696-3ADB-4F53-8D71-B6C63EE3FDF1}" type="slidenum">
              <a:rPr lang="en-US" smtClean="0"/>
              <a:pPr/>
              <a:t>‹#›</a:t>
            </a:fld>
            <a:endParaRPr lang="en-US"/>
          </a:p>
        </p:txBody>
      </p:sp>
    </p:spTree>
    <p:extLst>
      <p:ext uri="{BB962C8B-B14F-4D97-AF65-F5344CB8AC3E}">
        <p14:creationId xmlns:p14="http://schemas.microsoft.com/office/powerpoint/2010/main" val="2781819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hyperlink" Target="https://creativecommons.org/licenses/by-nc/3.0/" TargetMode="External"/><Relationship Id="rId4" Type="http://schemas.openxmlformats.org/officeDocument/2006/relationships/diagramLayout" Target="../diagrams/layout1.xml"/><Relationship Id="rId9" Type="http://schemas.openxmlformats.org/officeDocument/2006/relationships/hyperlink" Target="https://www.pngall.com/award-pn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3"/>
          <p:cNvSpPr txBox="1">
            <a:spLocks/>
          </p:cNvSpPr>
          <p:nvPr/>
        </p:nvSpPr>
        <p:spPr bwMode="auto">
          <a:xfrm>
            <a:off x="619797" y="586855"/>
            <a:ext cx="3172575" cy="3387497"/>
          </a:xfrm>
          <a:prstGeom prst="rect">
            <a:avLst/>
          </a:prstGeom>
        </p:spPr>
        <p:txBody>
          <a:bodyPr vert="horz" lIns="91440" tIns="45720" rIns="91440" bIns="45720" numCol="1" rtlCol="0" anchor="b" anchorCtr="0" compatLnSpc="1">
            <a:prstTxWarp prst="textNoShape">
              <a:avLst/>
            </a:prstTxWarp>
            <a:normAutofit/>
          </a:bodyPr>
          <a:lstStyle>
            <a:lvl1pPr algn="ctr" rtl="0" eaLnBrk="1" fontAlgn="base" hangingPunct="1">
              <a:spcBef>
                <a:spcPct val="0"/>
              </a:spcBef>
              <a:spcAft>
                <a:spcPct val="0"/>
              </a:spcAft>
              <a:defRPr sz="4000" b="1">
                <a:solidFill>
                  <a:schemeClr val="tx1"/>
                </a:solidFill>
                <a:latin typeface="+mj-lt"/>
                <a:ea typeface="+mj-ea"/>
                <a:cs typeface="+mj-cs"/>
              </a:defRPr>
            </a:lvl1pPr>
            <a:lvl2pPr algn="ctr" rtl="0" eaLnBrk="1" fontAlgn="base" hangingPunct="1">
              <a:spcBef>
                <a:spcPct val="0"/>
              </a:spcBef>
              <a:spcAft>
                <a:spcPct val="0"/>
              </a:spcAft>
              <a:defRPr sz="4400" b="1">
                <a:solidFill>
                  <a:schemeClr val="bg2"/>
                </a:solidFill>
                <a:latin typeface="Arial" charset="0"/>
              </a:defRPr>
            </a:lvl2pPr>
            <a:lvl3pPr algn="ctr" rtl="0" eaLnBrk="1" fontAlgn="base" hangingPunct="1">
              <a:spcBef>
                <a:spcPct val="0"/>
              </a:spcBef>
              <a:spcAft>
                <a:spcPct val="0"/>
              </a:spcAft>
              <a:defRPr sz="4400" b="1">
                <a:solidFill>
                  <a:schemeClr val="bg2"/>
                </a:solidFill>
                <a:latin typeface="Arial" charset="0"/>
              </a:defRPr>
            </a:lvl3pPr>
            <a:lvl4pPr algn="ctr" rtl="0" eaLnBrk="1" fontAlgn="base" hangingPunct="1">
              <a:spcBef>
                <a:spcPct val="0"/>
              </a:spcBef>
              <a:spcAft>
                <a:spcPct val="0"/>
              </a:spcAft>
              <a:defRPr sz="4400" b="1">
                <a:solidFill>
                  <a:schemeClr val="bg2"/>
                </a:solidFill>
                <a:latin typeface="Arial" charset="0"/>
              </a:defRPr>
            </a:lvl4pPr>
            <a:lvl5pPr algn="ctr" rtl="0" eaLnBrk="1" fontAlgn="base" hangingPunct="1">
              <a:spcBef>
                <a:spcPct val="0"/>
              </a:spcBef>
              <a:spcAft>
                <a:spcPct val="0"/>
              </a:spcAft>
              <a:defRPr sz="4400" b="1">
                <a:solidFill>
                  <a:schemeClr val="bg2"/>
                </a:solidFill>
                <a:latin typeface="Arial" charset="0"/>
              </a:defRPr>
            </a:lvl5pPr>
            <a:lvl6pPr marL="457200" algn="ctr" rtl="0" eaLnBrk="1" fontAlgn="base" hangingPunct="1">
              <a:spcBef>
                <a:spcPct val="0"/>
              </a:spcBef>
              <a:spcAft>
                <a:spcPct val="0"/>
              </a:spcAft>
              <a:defRPr sz="4400" b="1">
                <a:solidFill>
                  <a:schemeClr val="bg2"/>
                </a:solidFill>
                <a:latin typeface="Arial" charset="0"/>
              </a:defRPr>
            </a:lvl6pPr>
            <a:lvl7pPr marL="914400" algn="ctr" rtl="0" eaLnBrk="1" fontAlgn="base" hangingPunct="1">
              <a:spcBef>
                <a:spcPct val="0"/>
              </a:spcBef>
              <a:spcAft>
                <a:spcPct val="0"/>
              </a:spcAft>
              <a:defRPr sz="4400" b="1">
                <a:solidFill>
                  <a:schemeClr val="bg2"/>
                </a:solidFill>
                <a:latin typeface="Arial" charset="0"/>
              </a:defRPr>
            </a:lvl7pPr>
            <a:lvl8pPr marL="1371600" algn="ctr" rtl="0" eaLnBrk="1" fontAlgn="base" hangingPunct="1">
              <a:spcBef>
                <a:spcPct val="0"/>
              </a:spcBef>
              <a:spcAft>
                <a:spcPct val="0"/>
              </a:spcAft>
              <a:defRPr sz="4400" b="1">
                <a:solidFill>
                  <a:schemeClr val="bg2"/>
                </a:solidFill>
                <a:latin typeface="Arial" charset="0"/>
              </a:defRPr>
            </a:lvl8pPr>
            <a:lvl9pPr marL="1828800" algn="ctr" rtl="0" eaLnBrk="1" fontAlgn="base" hangingPunct="1">
              <a:spcBef>
                <a:spcPct val="0"/>
              </a:spcBef>
              <a:spcAft>
                <a:spcPct val="0"/>
              </a:spcAft>
              <a:defRPr sz="4400" b="1">
                <a:solidFill>
                  <a:schemeClr val="bg2"/>
                </a:solidFill>
                <a:latin typeface="Arial" charset="0"/>
              </a:defRPr>
            </a:lvl9pPr>
          </a:lstStyle>
          <a:p>
            <a:pPr algn="r">
              <a:lnSpc>
                <a:spcPct val="90000"/>
              </a:lnSpc>
              <a:spcAft>
                <a:spcPts val="600"/>
              </a:spcAft>
              <a:defRPr/>
            </a:pPr>
            <a:r>
              <a:rPr lang="en-US" sz="3500" kern="1200">
                <a:solidFill>
                  <a:srgbClr val="FFFFFF"/>
                </a:solidFill>
                <a:latin typeface="+mj-lt"/>
                <a:ea typeface="+mj-ea"/>
                <a:cs typeface="+mj-cs"/>
              </a:rPr>
              <a:t>ERC Perfect Pitch Contest</a:t>
            </a:r>
          </a:p>
        </p:txBody>
      </p:sp>
      <p:sp>
        <p:nvSpPr>
          <p:cNvPr id="2" name="TextBox 1"/>
          <p:cNvSpPr txBox="1"/>
          <p:nvPr/>
        </p:nvSpPr>
        <p:spPr>
          <a:xfrm>
            <a:off x="4505423" y="649480"/>
            <a:ext cx="4426555" cy="5546047"/>
          </a:xfrm>
          <a:prstGeom prst="rect">
            <a:avLst/>
          </a:prstGeom>
        </p:spPr>
        <p:txBody>
          <a:bodyPr vert="horz" lIns="91440" tIns="45720" rIns="91440" bIns="45720" rtlCol="0" anchor="ctr">
            <a:noAutofit/>
          </a:bodyPr>
          <a:lstStyle/>
          <a:p>
            <a:pPr>
              <a:lnSpc>
                <a:spcPct val="90000"/>
              </a:lnSpc>
              <a:spcAft>
                <a:spcPts val="600"/>
              </a:spcAft>
            </a:pPr>
            <a:r>
              <a:rPr lang="en-US" dirty="0"/>
              <a:t>Contestants in the ERC Perfect Pitch Contest will pitch a problem or opportunity connected with their ERC’s strategic vision in a clear, compelling manner in 90 seconds. Contestants will use one PowerPoint slide to assist in their pitch.</a:t>
            </a:r>
          </a:p>
          <a:p>
            <a:pPr>
              <a:lnSpc>
                <a:spcPct val="90000"/>
              </a:lnSpc>
              <a:spcAft>
                <a:spcPts val="600"/>
              </a:spcAft>
            </a:pPr>
            <a:endParaRPr lang="en-US" u="sng" dirty="0"/>
          </a:p>
          <a:p>
            <a:pPr>
              <a:lnSpc>
                <a:spcPct val="90000"/>
              </a:lnSpc>
              <a:spcAft>
                <a:spcPts val="600"/>
              </a:spcAft>
            </a:pPr>
            <a:r>
              <a:rPr lang="en-US" u="sng" dirty="0"/>
              <a:t>Purpose of Slide:</a:t>
            </a:r>
          </a:p>
          <a:p>
            <a:pPr marL="171450" indent="-228600">
              <a:lnSpc>
                <a:spcPct val="90000"/>
              </a:lnSpc>
              <a:spcAft>
                <a:spcPts val="600"/>
              </a:spcAft>
              <a:buFont typeface="Arial" panose="020B0604020202020204" pitchFamily="34" charset="0"/>
              <a:buChar char="•"/>
            </a:pPr>
            <a:r>
              <a:rPr lang="en-US" dirty="0"/>
              <a:t>Serve as a </a:t>
            </a:r>
            <a:r>
              <a:rPr lang="en-US" b="1" i="1" dirty="0"/>
              <a:t>visual anchor </a:t>
            </a:r>
            <a:r>
              <a:rPr lang="en-US" dirty="0"/>
              <a:t>to help judges remember the different pitches</a:t>
            </a:r>
          </a:p>
          <a:p>
            <a:pPr marL="171450" indent="-228600">
              <a:lnSpc>
                <a:spcPct val="90000"/>
              </a:lnSpc>
              <a:spcAft>
                <a:spcPts val="600"/>
              </a:spcAft>
              <a:buFont typeface="Arial" panose="020B0604020202020204" pitchFamily="34" charset="0"/>
              <a:buChar char="•"/>
            </a:pPr>
            <a:r>
              <a:rPr lang="en-US" dirty="0"/>
              <a:t>Visual complement to the pitch</a:t>
            </a:r>
          </a:p>
          <a:p>
            <a:pPr indent="-228600">
              <a:lnSpc>
                <a:spcPct val="90000"/>
              </a:lnSpc>
              <a:spcAft>
                <a:spcPts val="600"/>
              </a:spcAft>
              <a:buFont typeface="Arial" panose="020B0604020202020204" pitchFamily="34" charset="0"/>
              <a:buChar char="•"/>
            </a:pPr>
            <a:endParaRPr lang="en-US" u="sng" dirty="0"/>
          </a:p>
          <a:p>
            <a:pPr>
              <a:lnSpc>
                <a:spcPct val="90000"/>
              </a:lnSpc>
              <a:spcAft>
                <a:spcPts val="600"/>
              </a:spcAft>
            </a:pPr>
            <a:r>
              <a:rPr lang="en-US" u="sng" dirty="0"/>
              <a:t>Format is Flexible:</a:t>
            </a:r>
          </a:p>
          <a:p>
            <a:pPr marL="171450" indent="-228600">
              <a:lnSpc>
                <a:spcPct val="90000"/>
              </a:lnSpc>
              <a:spcAft>
                <a:spcPts val="600"/>
              </a:spcAft>
              <a:buFont typeface="Arial" panose="020B0604020202020204" pitchFamily="34" charset="0"/>
              <a:buChar char="•"/>
            </a:pPr>
            <a:r>
              <a:rPr lang="en-US" dirty="0"/>
              <a:t>Students are encouraged to be creative</a:t>
            </a:r>
          </a:p>
          <a:p>
            <a:pPr marL="171450" indent="-228600">
              <a:lnSpc>
                <a:spcPct val="90000"/>
              </a:lnSpc>
              <a:spcAft>
                <a:spcPts val="600"/>
              </a:spcAft>
              <a:buFont typeface="Arial" panose="020B0604020202020204" pitchFamily="34" charset="0"/>
              <a:buChar char="•"/>
            </a:pPr>
            <a:r>
              <a:rPr lang="en-US" dirty="0"/>
              <a:t>Although pitch must address problem/opportunity, solution, and impact, slide content is not prescriptive</a:t>
            </a:r>
          </a:p>
          <a:p>
            <a:pPr marL="628650" lvl="1" indent="-228600">
              <a:lnSpc>
                <a:spcPct val="90000"/>
              </a:lnSpc>
              <a:spcAft>
                <a:spcPts val="600"/>
              </a:spcAft>
              <a:buFont typeface="Arial" panose="020B0604020202020204" pitchFamily="34" charset="0"/>
              <a:buChar char="•"/>
            </a:pPr>
            <a:r>
              <a:rPr lang="en-US" dirty="0"/>
              <a:t>see next slide for a template highlighting the only required elements</a:t>
            </a:r>
          </a:p>
          <a:p>
            <a:pPr marL="171450" indent="-228600">
              <a:lnSpc>
                <a:spcPct val="90000"/>
              </a:lnSpc>
              <a:spcAft>
                <a:spcPts val="600"/>
              </a:spcAft>
              <a:buFont typeface="Arial" panose="020B0604020202020204" pitchFamily="34" charset="0"/>
              <a:buChar char="•"/>
            </a:pPr>
            <a:r>
              <a:rPr lang="en-US" i="1" dirty="0"/>
              <a:t>Videos, animations, and props are prohibited</a:t>
            </a:r>
          </a:p>
        </p:txBody>
      </p:sp>
    </p:spTree>
    <p:extLst>
      <p:ext uri="{BB962C8B-B14F-4D97-AF65-F5344CB8AC3E}">
        <p14:creationId xmlns:p14="http://schemas.microsoft.com/office/powerpoint/2010/main" val="307021251"/>
      </p:ext>
    </p:extLst>
  </p:cSld>
  <p:clrMapOvr>
    <a:masterClrMapping/>
  </p:clrMapOvr>
  <mc:AlternateContent xmlns:mc="http://schemas.openxmlformats.org/markup-compatibility/2006" xmlns:p14="http://schemas.microsoft.com/office/powerpoint/2010/main">
    <mc:Choice Requires="p14">
      <p:transition spd="slow" p14:dur="2000" advTm="23507"/>
    </mc:Choice>
    <mc:Fallback xmlns="">
      <p:transition spd="slow" advTm="2350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Title 3"/>
          <p:cNvSpPr txBox="1">
            <a:spLocks/>
          </p:cNvSpPr>
          <p:nvPr/>
        </p:nvSpPr>
        <p:spPr bwMode="auto">
          <a:xfrm>
            <a:off x="986118" y="735106"/>
            <a:ext cx="7540322" cy="2928470"/>
          </a:xfrm>
          <a:prstGeom prst="rect">
            <a:avLst/>
          </a:prstGeom>
        </p:spPr>
        <p:txBody>
          <a:bodyPr vert="horz" lIns="91440" tIns="45720" rIns="91440" bIns="45720" numCol="1" rtlCol="0" anchor="b" anchorCtr="0" compatLnSpc="1">
            <a:prstTxWarp prst="textNoShape">
              <a:avLst/>
            </a:prstTxWarp>
            <a:normAutofit/>
          </a:bodyPr>
          <a:lstStyle>
            <a:lvl1pPr algn="ctr" rtl="0" eaLnBrk="1" fontAlgn="base" hangingPunct="1">
              <a:spcBef>
                <a:spcPct val="0"/>
              </a:spcBef>
              <a:spcAft>
                <a:spcPct val="0"/>
              </a:spcAft>
              <a:defRPr sz="4000" b="1">
                <a:solidFill>
                  <a:schemeClr val="tx1"/>
                </a:solidFill>
                <a:latin typeface="+mj-lt"/>
                <a:ea typeface="+mj-ea"/>
                <a:cs typeface="+mj-cs"/>
              </a:defRPr>
            </a:lvl1pPr>
            <a:lvl2pPr algn="ctr" rtl="0" eaLnBrk="1" fontAlgn="base" hangingPunct="1">
              <a:spcBef>
                <a:spcPct val="0"/>
              </a:spcBef>
              <a:spcAft>
                <a:spcPct val="0"/>
              </a:spcAft>
              <a:defRPr sz="4400" b="1">
                <a:solidFill>
                  <a:schemeClr val="bg2"/>
                </a:solidFill>
                <a:latin typeface="Arial" charset="0"/>
              </a:defRPr>
            </a:lvl2pPr>
            <a:lvl3pPr algn="ctr" rtl="0" eaLnBrk="1" fontAlgn="base" hangingPunct="1">
              <a:spcBef>
                <a:spcPct val="0"/>
              </a:spcBef>
              <a:spcAft>
                <a:spcPct val="0"/>
              </a:spcAft>
              <a:defRPr sz="4400" b="1">
                <a:solidFill>
                  <a:schemeClr val="bg2"/>
                </a:solidFill>
                <a:latin typeface="Arial" charset="0"/>
              </a:defRPr>
            </a:lvl3pPr>
            <a:lvl4pPr algn="ctr" rtl="0" eaLnBrk="1" fontAlgn="base" hangingPunct="1">
              <a:spcBef>
                <a:spcPct val="0"/>
              </a:spcBef>
              <a:spcAft>
                <a:spcPct val="0"/>
              </a:spcAft>
              <a:defRPr sz="4400" b="1">
                <a:solidFill>
                  <a:schemeClr val="bg2"/>
                </a:solidFill>
                <a:latin typeface="Arial" charset="0"/>
              </a:defRPr>
            </a:lvl4pPr>
            <a:lvl5pPr algn="ctr" rtl="0" eaLnBrk="1" fontAlgn="base" hangingPunct="1">
              <a:spcBef>
                <a:spcPct val="0"/>
              </a:spcBef>
              <a:spcAft>
                <a:spcPct val="0"/>
              </a:spcAft>
              <a:defRPr sz="4400" b="1">
                <a:solidFill>
                  <a:schemeClr val="bg2"/>
                </a:solidFill>
                <a:latin typeface="Arial" charset="0"/>
              </a:defRPr>
            </a:lvl5pPr>
            <a:lvl6pPr marL="457200" algn="ctr" rtl="0" eaLnBrk="1" fontAlgn="base" hangingPunct="1">
              <a:spcBef>
                <a:spcPct val="0"/>
              </a:spcBef>
              <a:spcAft>
                <a:spcPct val="0"/>
              </a:spcAft>
              <a:defRPr sz="4400" b="1">
                <a:solidFill>
                  <a:schemeClr val="bg2"/>
                </a:solidFill>
                <a:latin typeface="Arial" charset="0"/>
              </a:defRPr>
            </a:lvl6pPr>
            <a:lvl7pPr marL="914400" algn="ctr" rtl="0" eaLnBrk="1" fontAlgn="base" hangingPunct="1">
              <a:spcBef>
                <a:spcPct val="0"/>
              </a:spcBef>
              <a:spcAft>
                <a:spcPct val="0"/>
              </a:spcAft>
              <a:defRPr sz="4400" b="1">
                <a:solidFill>
                  <a:schemeClr val="bg2"/>
                </a:solidFill>
                <a:latin typeface="Arial" charset="0"/>
              </a:defRPr>
            </a:lvl7pPr>
            <a:lvl8pPr marL="1371600" algn="ctr" rtl="0" eaLnBrk="1" fontAlgn="base" hangingPunct="1">
              <a:spcBef>
                <a:spcPct val="0"/>
              </a:spcBef>
              <a:spcAft>
                <a:spcPct val="0"/>
              </a:spcAft>
              <a:defRPr sz="4400" b="1">
                <a:solidFill>
                  <a:schemeClr val="bg2"/>
                </a:solidFill>
                <a:latin typeface="Arial" charset="0"/>
              </a:defRPr>
            </a:lvl8pPr>
            <a:lvl9pPr marL="1828800" algn="ctr" rtl="0" eaLnBrk="1" fontAlgn="base" hangingPunct="1">
              <a:spcBef>
                <a:spcPct val="0"/>
              </a:spcBef>
              <a:spcAft>
                <a:spcPct val="0"/>
              </a:spcAft>
              <a:defRPr sz="4400" b="1">
                <a:solidFill>
                  <a:schemeClr val="bg2"/>
                </a:solidFill>
                <a:latin typeface="Arial" charset="0"/>
              </a:defRPr>
            </a:lvl9pPr>
          </a:lstStyle>
          <a:p>
            <a:pPr algn="l">
              <a:lnSpc>
                <a:spcPct val="90000"/>
              </a:lnSpc>
              <a:spcAft>
                <a:spcPts val="600"/>
              </a:spcAft>
              <a:defRPr/>
            </a:pPr>
            <a:r>
              <a:rPr lang="en-US" sz="4200" kern="1200">
                <a:solidFill>
                  <a:srgbClr val="FFFFFF"/>
                </a:solidFill>
                <a:latin typeface="+mj-lt"/>
                <a:ea typeface="+mj-ea"/>
                <a:cs typeface="+mj-cs"/>
              </a:rPr>
              <a:t>Short  title  of  Perfect Pitch Project</a:t>
            </a:r>
          </a:p>
          <a:p>
            <a:pPr algn="l">
              <a:lnSpc>
                <a:spcPct val="90000"/>
              </a:lnSpc>
              <a:spcAft>
                <a:spcPts val="600"/>
              </a:spcAft>
              <a:defRPr/>
            </a:pPr>
            <a:r>
              <a:rPr lang="en-US" sz="4200" b="0" kern="1200">
                <a:solidFill>
                  <a:srgbClr val="FFFFFF"/>
                </a:solidFill>
                <a:latin typeface="+mj-lt"/>
                <a:ea typeface="+mj-ea"/>
                <a:cs typeface="+mj-cs"/>
              </a:rPr>
              <a:t>Presenter Name, Presenter’s ERC</a:t>
            </a:r>
          </a:p>
        </p:txBody>
      </p:sp>
    </p:spTree>
    <p:extLst>
      <p:ext uri="{BB962C8B-B14F-4D97-AF65-F5344CB8AC3E}">
        <p14:creationId xmlns:p14="http://schemas.microsoft.com/office/powerpoint/2010/main" val="402618157"/>
      </p:ext>
    </p:extLst>
  </p:cSld>
  <p:clrMapOvr>
    <a:masterClrMapping/>
  </p:clrMapOvr>
  <mc:AlternateContent xmlns:mc="http://schemas.openxmlformats.org/markup-compatibility/2006" xmlns:p14="http://schemas.microsoft.com/office/powerpoint/2010/main">
    <mc:Choice Requires="p14">
      <p:transition spd="slow" p14:dur="2000" advTm="23507"/>
    </mc:Choice>
    <mc:Fallback xmlns="">
      <p:transition spd="slow" advTm="23507"/>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C84E2DE-8E2F-5DC0-232C-E67D69B4645A}"/>
              </a:ext>
            </a:extLst>
          </p:cNvPr>
          <p:cNvPicPr>
            <a:picLocks noChangeAspect="1"/>
          </p:cNvPicPr>
          <p:nvPr/>
        </p:nvPicPr>
        <p:blipFill rotWithShape="1">
          <a:blip r:embed="rId3"/>
          <a:srcRect l="1009" r="1009" b="273"/>
          <a:stretch/>
        </p:blipFill>
        <p:spPr>
          <a:xfrm>
            <a:off x="457200" y="1411367"/>
            <a:ext cx="8382000" cy="5348662"/>
          </a:xfrm>
          <a:prstGeom prst="rect">
            <a:avLst/>
          </a:prstGeom>
          <a:ln w="28575">
            <a:solidFill>
              <a:schemeClr val="tx1"/>
            </a:solidFill>
          </a:ln>
        </p:spPr>
      </p:pic>
      <p:sp>
        <p:nvSpPr>
          <p:cNvPr id="6" name="Title 1">
            <a:extLst>
              <a:ext uri="{FF2B5EF4-FFF2-40B4-BE49-F238E27FC236}">
                <a16:creationId xmlns:a16="http://schemas.microsoft.com/office/drawing/2014/main" id="{CB2B119C-5452-214E-BBA8-E59F5738A022}"/>
              </a:ext>
            </a:extLst>
          </p:cNvPr>
          <p:cNvSpPr txBox="1">
            <a:spLocks/>
          </p:cNvSpPr>
          <p:nvPr/>
        </p:nvSpPr>
        <p:spPr>
          <a:xfrm>
            <a:off x="381000" y="97971"/>
            <a:ext cx="8451271" cy="1143000"/>
          </a:xfrm>
          <a:prstGeom prst="rect">
            <a:avLst/>
          </a:prstGeom>
          <a:solidFill>
            <a:schemeClr val="tx2"/>
          </a:solidFill>
          <a:ln>
            <a:no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solidFill>
                  <a:schemeClr val="bg1"/>
                </a:solidFill>
              </a:rPr>
              <a:t>Judge Scoring sheet - 2024</a:t>
            </a:r>
          </a:p>
        </p:txBody>
      </p:sp>
    </p:spTree>
    <p:extLst>
      <p:ext uri="{BB962C8B-B14F-4D97-AF65-F5344CB8AC3E}">
        <p14:creationId xmlns:p14="http://schemas.microsoft.com/office/powerpoint/2010/main" val="3300347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62114" y="0"/>
            <a:ext cx="3072908"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486646" y="-3486043"/>
            <a:ext cx="2170709" cy="9144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37673" y="348865"/>
            <a:ext cx="7288583" cy="1576446"/>
          </a:xfrm>
        </p:spPr>
        <p:txBody>
          <a:bodyPr vert="horz" lIns="91440" tIns="45720" rIns="91440" bIns="45720" rtlCol="0" anchor="ctr">
            <a:normAutofit/>
          </a:bodyPr>
          <a:lstStyle/>
          <a:p>
            <a:pPr algn="l">
              <a:lnSpc>
                <a:spcPct val="90000"/>
              </a:lnSpc>
            </a:pPr>
            <a:r>
              <a:rPr lang="en-US" sz="3500" kern="1200">
                <a:solidFill>
                  <a:srgbClr val="FFFFFF"/>
                </a:solidFill>
                <a:latin typeface="+mj-lt"/>
                <a:ea typeface="+mj-ea"/>
                <a:cs typeface="+mj-cs"/>
              </a:rPr>
              <a:t>Prize Levels</a:t>
            </a:r>
          </a:p>
        </p:txBody>
      </p:sp>
      <p:graphicFrame>
        <p:nvGraphicFramePr>
          <p:cNvPr id="5" name="TextBox 2">
            <a:extLst>
              <a:ext uri="{FF2B5EF4-FFF2-40B4-BE49-F238E27FC236}">
                <a16:creationId xmlns:a16="http://schemas.microsoft.com/office/drawing/2014/main" id="{8C6ECF55-7D80-5A51-55E0-50BEA508AFAB}"/>
              </a:ext>
            </a:extLst>
          </p:cNvPr>
          <p:cNvGraphicFramePr/>
          <p:nvPr>
            <p:extLst>
              <p:ext uri="{D42A27DB-BD31-4B8C-83A1-F6EECF244321}">
                <p14:modId xmlns:p14="http://schemas.microsoft.com/office/powerpoint/2010/main" val="3774188086"/>
              </p:ext>
            </p:extLst>
          </p:nvPr>
        </p:nvGraphicFramePr>
        <p:xfrm>
          <a:off x="474064" y="2574395"/>
          <a:ext cx="8195871" cy="36894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descr="A gold trophy with a black background">
            <a:extLst>
              <a:ext uri="{FF2B5EF4-FFF2-40B4-BE49-F238E27FC236}">
                <a16:creationId xmlns:a16="http://schemas.microsoft.com/office/drawing/2014/main" id="{40F25B36-DD7F-2293-C9E6-0113D612758D}"/>
              </a:ext>
            </a:extLst>
          </p:cNvPr>
          <p:cNvPicPr>
            <a:picLocks noChangeAspect="1"/>
          </p:cNvPicPr>
          <p:nvPr/>
        </p:nvPicPr>
        <p:blipFill>
          <a:blip r:embed="rId8">
            <a:extLst>
              <a:ext uri="{28A0092B-C50C-407E-A947-70E740481C1C}">
                <a14:useLocalDpi xmlns:a14="http://schemas.microsoft.com/office/drawing/2010/main" val="0"/>
              </a:ext>
              <a:ext uri="{837473B0-CC2E-450A-ABE3-18F120FF3D39}">
                <a1611:picAttrSrcUrl xmlns:a1611="http://schemas.microsoft.com/office/drawing/2016/11/main" r:id="rId9"/>
              </a:ext>
            </a:extLst>
          </a:blip>
          <a:stretch>
            <a:fillRect/>
          </a:stretch>
        </p:blipFill>
        <p:spPr>
          <a:xfrm>
            <a:off x="685799" y="3084214"/>
            <a:ext cx="2106847" cy="2554586"/>
          </a:xfrm>
          <a:prstGeom prst="rect">
            <a:avLst/>
          </a:prstGeom>
        </p:spPr>
      </p:pic>
      <p:sp>
        <p:nvSpPr>
          <p:cNvPr id="6" name="TextBox 5">
            <a:extLst>
              <a:ext uri="{FF2B5EF4-FFF2-40B4-BE49-F238E27FC236}">
                <a16:creationId xmlns:a16="http://schemas.microsoft.com/office/drawing/2014/main" id="{CFE2927D-228D-A276-0161-FBA3107F1E1D}"/>
              </a:ext>
            </a:extLst>
          </p:cNvPr>
          <p:cNvSpPr txBox="1"/>
          <p:nvPr/>
        </p:nvSpPr>
        <p:spPr>
          <a:xfrm>
            <a:off x="1743997" y="6858000"/>
            <a:ext cx="5656006" cy="230832"/>
          </a:xfrm>
          <a:prstGeom prst="rect">
            <a:avLst/>
          </a:prstGeom>
          <a:noFill/>
        </p:spPr>
        <p:txBody>
          <a:bodyPr wrap="square" rtlCol="0">
            <a:spAutoFit/>
          </a:bodyPr>
          <a:lstStyle/>
          <a:p>
            <a:r>
              <a:rPr lang="en-US" sz="900">
                <a:hlinkClick r:id="rId9" tooltip="https://www.pngall.com/award-png/"/>
              </a:rPr>
              <a:t>This Photo</a:t>
            </a:r>
            <a:r>
              <a:rPr lang="en-US" sz="900"/>
              <a:t> by Unknown Author is licensed under </a:t>
            </a:r>
            <a:r>
              <a:rPr lang="en-US" sz="900">
                <a:hlinkClick r:id="rId10" tooltip="https://creativecommons.org/licenses/by-nc/3.0/"/>
              </a:rPr>
              <a:t>CC BY-NC</a:t>
            </a:r>
            <a:endParaRPr lang="en-US" sz="9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3"/>
          </p:nvPr>
        </p:nvSpPr>
        <p:spPr>
          <a:xfrm>
            <a:off x="5026025" y="1149533"/>
            <a:ext cx="3660775" cy="1676400"/>
          </a:xfrm>
        </p:spPr>
        <p:txBody>
          <a:bodyPr>
            <a:normAutofit fontScale="55000" lnSpcReduction="20000"/>
          </a:bodyPr>
          <a:lstStyle/>
          <a:p>
            <a:pPr algn="ctr"/>
            <a:r>
              <a:rPr lang="en-US" u="sng" dirty="0"/>
              <a:t>Judges Concurrence Statement:  </a:t>
            </a:r>
          </a:p>
          <a:p>
            <a:endParaRPr lang="en-US" u="sng" dirty="0"/>
          </a:p>
          <a:p>
            <a:pPr algn="just"/>
            <a:r>
              <a:rPr lang="en-US" b="0" dirty="0">
                <a:solidFill>
                  <a:schemeClr val="accent1">
                    <a:lumMod val="75000"/>
                  </a:schemeClr>
                </a:solidFill>
              </a:rPr>
              <a:t>The assembled team of judges in the 2022 ERC-Wide Perfect Pitch Contest have discussed the merits of each presentation and concur with  the average scores posted here and the final selection of the winners in this competition, as indicated in the table to the left.</a:t>
            </a:r>
          </a:p>
        </p:txBody>
      </p:sp>
      <p:sp>
        <p:nvSpPr>
          <p:cNvPr id="22" name="Title 1"/>
          <p:cNvSpPr txBox="1">
            <a:spLocks/>
          </p:cNvSpPr>
          <p:nvPr/>
        </p:nvSpPr>
        <p:spPr>
          <a:xfrm>
            <a:off x="277091" y="57145"/>
            <a:ext cx="8229600" cy="838200"/>
          </a:xfrm>
          <a:prstGeom prst="rect">
            <a:avLst/>
          </a:prstGeom>
          <a:solidFill>
            <a:schemeClr val="tx2"/>
          </a:solidFill>
          <a:ln>
            <a:no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bg1"/>
                </a:solidFill>
                <a:effectLst/>
                <a:uLnTx/>
                <a:uFillTx/>
                <a:latin typeface="+mj-lt"/>
                <a:ea typeface="+mj-ea"/>
                <a:cs typeface="+mj-cs"/>
              </a:rPr>
              <a:t>2024 Perfect Pitch</a:t>
            </a:r>
            <a:r>
              <a:rPr kumimoji="0" lang="en-US" sz="4400" b="0" i="0" u="none" strike="noStrike" kern="1200" cap="none" spc="0" normalizeH="0" noProof="0" dirty="0">
                <a:ln>
                  <a:noFill/>
                </a:ln>
                <a:solidFill>
                  <a:schemeClr val="bg1"/>
                </a:solidFill>
                <a:effectLst/>
                <a:uLnTx/>
                <a:uFillTx/>
                <a:latin typeface="+mj-lt"/>
                <a:ea typeface="+mj-ea"/>
                <a:cs typeface="+mj-cs"/>
              </a:rPr>
              <a:t> Contest Results</a:t>
            </a:r>
            <a:endParaRPr kumimoji="0" lang="en-US" sz="4400" b="0" i="0" u="none" strike="noStrike" kern="1200" cap="none" spc="0" normalizeH="0" baseline="0" noProof="0" dirty="0">
              <a:ln>
                <a:noFill/>
              </a:ln>
              <a:solidFill>
                <a:schemeClr val="bg1"/>
              </a:solidFill>
              <a:effectLst/>
              <a:uLnTx/>
              <a:uFillTx/>
              <a:latin typeface="+mj-lt"/>
              <a:ea typeface="+mj-ea"/>
              <a:cs typeface="+mj-cs"/>
            </a:endParaRPr>
          </a:p>
        </p:txBody>
      </p:sp>
      <p:graphicFrame>
        <p:nvGraphicFramePr>
          <p:cNvPr id="10" name="Content Placeholder 9"/>
          <p:cNvGraphicFramePr>
            <a:graphicFrameLocks noGrp="1"/>
          </p:cNvGraphicFramePr>
          <p:nvPr>
            <p:ph sz="quarter" idx="4"/>
            <p:extLst>
              <p:ext uri="{D42A27DB-BD31-4B8C-83A1-F6EECF244321}">
                <p14:modId xmlns:p14="http://schemas.microsoft.com/office/powerpoint/2010/main" val="2991818946"/>
              </p:ext>
            </p:extLst>
          </p:nvPr>
        </p:nvGraphicFramePr>
        <p:xfrm>
          <a:off x="5067299" y="2883078"/>
          <a:ext cx="3657602" cy="25146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2133602">
                  <a:extLst>
                    <a:ext uri="{9D8B030D-6E8A-4147-A177-3AD203B41FA5}">
                      <a16:colId xmlns:a16="http://schemas.microsoft.com/office/drawing/2014/main" val="20001"/>
                    </a:ext>
                  </a:extLst>
                </a:gridCol>
              </a:tblGrid>
              <a:tr h="314325">
                <a:tc>
                  <a:txBody>
                    <a:bodyPr/>
                    <a:lstStyle/>
                    <a:p>
                      <a:pPr algn="l" fontAlgn="b"/>
                      <a:r>
                        <a:rPr lang="en-US" sz="1400" b="1" i="0" u="none" strike="noStrike" dirty="0">
                          <a:solidFill>
                            <a:schemeClr val="bg1"/>
                          </a:solidFill>
                          <a:latin typeface="Calibri"/>
                        </a:rPr>
                        <a:t>Judges Name</a:t>
                      </a:r>
                    </a:p>
                  </a:txBody>
                  <a:tcPr marL="9525" marR="9525" marT="9525" marB="0" anchor="b"/>
                </a:tc>
                <a:tc>
                  <a:txBody>
                    <a:bodyPr/>
                    <a:lstStyle/>
                    <a:p>
                      <a:pPr algn="l" fontAlgn="b"/>
                      <a:r>
                        <a:rPr lang="en-US" sz="1400" b="1" i="0" u="none" strike="noStrike" dirty="0">
                          <a:solidFill>
                            <a:schemeClr val="bg1"/>
                          </a:solidFill>
                          <a:latin typeface="Calibri"/>
                        </a:rPr>
                        <a:t>Concurrence Signature</a:t>
                      </a:r>
                    </a:p>
                  </a:txBody>
                  <a:tcPr marL="9525" marR="9525" marT="9525" marB="0" anchor="b"/>
                </a:tc>
                <a:extLst>
                  <a:ext uri="{0D108BD9-81ED-4DB2-BD59-A6C34878D82A}">
                    <a16:rowId xmlns:a16="http://schemas.microsoft.com/office/drawing/2014/main" val="10000"/>
                  </a:ext>
                </a:extLst>
              </a:tr>
              <a:tr h="314325">
                <a:tc>
                  <a:txBody>
                    <a:bodyPr/>
                    <a:lstStyle/>
                    <a:p>
                      <a:pPr algn="l" fontAlgn="b"/>
                      <a:r>
                        <a:rPr lang="en-US" sz="1400" b="1" i="0" u="none" strike="noStrike">
                          <a:solidFill>
                            <a:srgbClr val="000000"/>
                          </a:solidFill>
                          <a:latin typeface="Calibri"/>
                        </a:rPr>
                        <a:t>Judge #1</a:t>
                      </a:r>
                    </a:p>
                  </a:txBody>
                  <a:tcPr marL="9525" marR="9525" marT="9525" marB="0" anchor="b"/>
                </a:tc>
                <a:tc>
                  <a:txBody>
                    <a:bodyPr/>
                    <a:lstStyle/>
                    <a:p>
                      <a:pPr algn="l" fontAlgn="b"/>
                      <a:r>
                        <a:rPr lang="en-US" sz="1400" b="1" i="0" u="none" strike="noStrike">
                          <a:solidFill>
                            <a:srgbClr val="000000"/>
                          </a:solidFill>
                          <a:latin typeface="Calibri"/>
                        </a:rPr>
                        <a:t> </a:t>
                      </a:r>
                    </a:p>
                  </a:txBody>
                  <a:tcPr marL="9525" marR="9525" marT="9525" marB="0" anchor="b"/>
                </a:tc>
                <a:extLst>
                  <a:ext uri="{0D108BD9-81ED-4DB2-BD59-A6C34878D82A}">
                    <a16:rowId xmlns:a16="http://schemas.microsoft.com/office/drawing/2014/main" val="10001"/>
                  </a:ext>
                </a:extLst>
              </a:tr>
              <a:tr h="314325">
                <a:tc>
                  <a:txBody>
                    <a:bodyPr/>
                    <a:lstStyle/>
                    <a:p>
                      <a:pPr algn="l" fontAlgn="b"/>
                      <a:r>
                        <a:rPr lang="en-US" sz="1400" b="1" i="0" u="none" strike="noStrike">
                          <a:solidFill>
                            <a:srgbClr val="000000"/>
                          </a:solidFill>
                          <a:latin typeface="Calibri"/>
                        </a:rPr>
                        <a:t>Judge #2</a:t>
                      </a:r>
                    </a:p>
                  </a:txBody>
                  <a:tcPr marL="9525" marR="9525" marT="9525" marB="0" anchor="b"/>
                </a:tc>
                <a:tc>
                  <a:txBody>
                    <a:bodyPr/>
                    <a:lstStyle/>
                    <a:p>
                      <a:pPr algn="l" fontAlgn="b"/>
                      <a:r>
                        <a:rPr lang="en-US" sz="1400" b="1" i="0" u="none" strike="noStrike">
                          <a:solidFill>
                            <a:srgbClr val="000000"/>
                          </a:solidFill>
                          <a:latin typeface="Calibri"/>
                        </a:rPr>
                        <a:t> </a:t>
                      </a:r>
                    </a:p>
                  </a:txBody>
                  <a:tcPr marL="9525" marR="9525" marT="9525" marB="0" anchor="b"/>
                </a:tc>
                <a:extLst>
                  <a:ext uri="{0D108BD9-81ED-4DB2-BD59-A6C34878D82A}">
                    <a16:rowId xmlns:a16="http://schemas.microsoft.com/office/drawing/2014/main" val="10002"/>
                  </a:ext>
                </a:extLst>
              </a:tr>
              <a:tr h="314325">
                <a:tc>
                  <a:txBody>
                    <a:bodyPr/>
                    <a:lstStyle/>
                    <a:p>
                      <a:pPr algn="l" fontAlgn="b"/>
                      <a:r>
                        <a:rPr lang="en-US" sz="1400" b="1" i="0" u="none" strike="noStrike">
                          <a:solidFill>
                            <a:srgbClr val="000000"/>
                          </a:solidFill>
                          <a:latin typeface="Calibri"/>
                        </a:rPr>
                        <a:t>Judge #3</a:t>
                      </a:r>
                    </a:p>
                  </a:txBody>
                  <a:tcPr marL="9525" marR="9525" marT="9525" marB="0" anchor="b"/>
                </a:tc>
                <a:tc>
                  <a:txBody>
                    <a:bodyPr/>
                    <a:lstStyle/>
                    <a:p>
                      <a:pPr algn="l" fontAlgn="b"/>
                      <a:r>
                        <a:rPr lang="en-US" sz="1400" b="1" i="0" u="none" strike="noStrike">
                          <a:solidFill>
                            <a:srgbClr val="000000"/>
                          </a:solidFill>
                          <a:latin typeface="Calibri"/>
                        </a:rPr>
                        <a:t> </a:t>
                      </a:r>
                    </a:p>
                  </a:txBody>
                  <a:tcPr marL="9525" marR="9525" marT="9525" marB="0" anchor="b"/>
                </a:tc>
                <a:extLst>
                  <a:ext uri="{0D108BD9-81ED-4DB2-BD59-A6C34878D82A}">
                    <a16:rowId xmlns:a16="http://schemas.microsoft.com/office/drawing/2014/main" val="10003"/>
                  </a:ext>
                </a:extLst>
              </a:tr>
              <a:tr h="314325">
                <a:tc>
                  <a:txBody>
                    <a:bodyPr/>
                    <a:lstStyle/>
                    <a:p>
                      <a:pPr algn="l" fontAlgn="b"/>
                      <a:r>
                        <a:rPr lang="en-US" sz="1400" b="1" i="0" u="none" strike="noStrike">
                          <a:solidFill>
                            <a:srgbClr val="000000"/>
                          </a:solidFill>
                          <a:latin typeface="Calibri"/>
                        </a:rPr>
                        <a:t>Judge #4</a:t>
                      </a:r>
                    </a:p>
                  </a:txBody>
                  <a:tcPr marL="9525" marR="9525" marT="9525" marB="0" anchor="b"/>
                </a:tc>
                <a:tc>
                  <a:txBody>
                    <a:bodyPr/>
                    <a:lstStyle/>
                    <a:p>
                      <a:pPr algn="l" fontAlgn="b"/>
                      <a:r>
                        <a:rPr lang="en-US" sz="1400" b="1" i="0" u="none" strike="noStrike">
                          <a:solidFill>
                            <a:srgbClr val="000000"/>
                          </a:solidFill>
                          <a:latin typeface="Calibri"/>
                        </a:rPr>
                        <a:t> </a:t>
                      </a:r>
                    </a:p>
                  </a:txBody>
                  <a:tcPr marL="9525" marR="9525" marT="9525" marB="0" anchor="b"/>
                </a:tc>
                <a:extLst>
                  <a:ext uri="{0D108BD9-81ED-4DB2-BD59-A6C34878D82A}">
                    <a16:rowId xmlns:a16="http://schemas.microsoft.com/office/drawing/2014/main" val="10004"/>
                  </a:ext>
                </a:extLst>
              </a:tr>
              <a:tr h="314325">
                <a:tc>
                  <a:txBody>
                    <a:bodyPr/>
                    <a:lstStyle/>
                    <a:p>
                      <a:pPr algn="l" fontAlgn="b"/>
                      <a:r>
                        <a:rPr lang="en-US" sz="1400" b="1" i="0" u="none" strike="noStrike">
                          <a:solidFill>
                            <a:srgbClr val="000000"/>
                          </a:solidFill>
                          <a:latin typeface="Calibri"/>
                        </a:rPr>
                        <a:t>Judge #5</a:t>
                      </a:r>
                    </a:p>
                  </a:txBody>
                  <a:tcPr marL="9525" marR="9525" marT="9525" marB="0" anchor="b"/>
                </a:tc>
                <a:tc>
                  <a:txBody>
                    <a:bodyPr/>
                    <a:lstStyle/>
                    <a:p>
                      <a:pPr algn="l" fontAlgn="b"/>
                      <a:r>
                        <a:rPr lang="en-US" sz="1400" b="1" i="0" u="none" strike="noStrike">
                          <a:solidFill>
                            <a:srgbClr val="000000"/>
                          </a:solidFill>
                          <a:latin typeface="Calibri"/>
                        </a:rPr>
                        <a:t> </a:t>
                      </a:r>
                    </a:p>
                  </a:txBody>
                  <a:tcPr marL="9525" marR="9525" marT="9525" marB="0" anchor="b"/>
                </a:tc>
                <a:extLst>
                  <a:ext uri="{0D108BD9-81ED-4DB2-BD59-A6C34878D82A}">
                    <a16:rowId xmlns:a16="http://schemas.microsoft.com/office/drawing/2014/main" val="10005"/>
                  </a:ext>
                </a:extLst>
              </a:tr>
              <a:tr h="314325">
                <a:tc>
                  <a:txBody>
                    <a:bodyPr/>
                    <a:lstStyle/>
                    <a:p>
                      <a:pPr algn="l" fontAlgn="b"/>
                      <a:r>
                        <a:rPr lang="en-US" sz="1400" b="1" i="0" u="none" strike="noStrike">
                          <a:solidFill>
                            <a:srgbClr val="000000"/>
                          </a:solidFill>
                          <a:latin typeface="Calibri"/>
                        </a:rPr>
                        <a:t>Judge #6</a:t>
                      </a:r>
                    </a:p>
                  </a:txBody>
                  <a:tcPr marL="9525" marR="9525" marT="9525" marB="0" anchor="b"/>
                </a:tc>
                <a:tc>
                  <a:txBody>
                    <a:bodyPr/>
                    <a:lstStyle/>
                    <a:p>
                      <a:pPr algn="l" fontAlgn="b"/>
                      <a:r>
                        <a:rPr lang="en-US" sz="1400" b="1" i="0" u="none" strike="noStrike">
                          <a:solidFill>
                            <a:srgbClr val="000000"/>
                          </a:solidFill>
                          <a:latin typeface="Calibri"/>
                        </a:rPr>
                        <a:t> </a:t>
                      </a:r>
                    </a:p>
                  </a:txBody>
                  <a:tcPr marL="9525" marR="9525" marT="9525" marB="0" anchor="b"/>
                </a:tc>
                <a:extLst>
                  <a:ext uri="{0D108BD9-81ED-4DB2-BD59-A6C34878D82A}">
                    <a16:rowId xmlns:a16="http://schemas.microsoft.com/office/drawing/2014/main" val="10006"/>
                  </a:ext>
                </a:extLst>
              </a:tr>
              <a:tr h="314325">
                <a:tc>
                  <a:txBody>
                    <a:bodyPr/>
                    <a:lstStyle/>
                    <a:p>
                      <a:pPr algn="l" fontAlgn="b"/>
                      <a:r>
                        <a:rPr lang="en-US" sz="1400" b="1" i="0" u="none" strike="noStrike">
                          <a:solidFill>
                            <a:srgbClr val="000000"/>
                          </a:solidFill>
                          <a:latin typeface="Calibri"/>
                        </a:rPr>
                        <a:t>Judge #7</a:t>
                      </a:r>
                    </a:p>
                  </a:txBody>
                  <a:tcPr marL="9525" marR="9525" marT="9525" marB="0" anchor="b"/>
                </a:tc>
                <a:tc>
                  <a:txBody>
                    <a:bodyPr/>
                    <a:lstStyle/>
                    <a:p>
                      <a:pPr algn="l" fontAlgn="b"/>
                      <a:endParaRPr lang="en-US" sz="1400" b="1" i="0" u="none" strike="noStrike" dirty="0">
                        <a:solidFill>
                          <a:srgbClr val="000000"/>
                        </a:solidFill>
                        <a:latin typeface="Calibri"/>
                      </a:endParaRPr>
                    </a:p>
                  </a:txBody>
                  <a:tcPr marL="9525" marR="9525" marT="9525" marB="0" anchor="b"/>
                </a:tc>
                <a:extLst>
                  <a:ext uri="{0D108BD9-81ED-4DB2-BD59-A6C34878D82A}">
                    <a16:rowId xmlns:a16="http://schemas.microsoft.com/office/drawing/2014/main" val="10007"/>
                  </a:ext>
                </a:extLst>
              </a:tr>
            </a:tbl>
          </a:graphicData>
        </a:graphic>
      </p:graphicFrame>
      <p:sp>
        <p:nvSpPr>
          <p:cNvPr id="11" name="TextBox 10"/>
          <p:cNvSpPr txBox="1"/>
          <p:nvPr/>
        </p:nvSpPr>
        <p:spPr>
          <a:xfrm>
            <a:off x="4953000" y="5511968"/>
            <a:ext cx="3886200" cy="1015663"/>
          </a:xfrm>
          <a:prstGeom prst="rect">
            <a:avLst/>
          </a:prstGeom>
          <a:noFill/>
        </p:spPr>
        <p:txBody>
          <a:bodyPr wrap="square" rtlCol="0">
            <a:spAutoFit/>
          </a:bodyPr>
          <a:lstStyle/>
          <a:p>
            <a:pPr lvl="0" algn="ctr">
              <a:defRPr/>
            </a:pPr>
            <a:r>
              <a:rPr lang="en-US" sz="1200" b="1" u="sng" dirty="0"/>
              <a:t>Judging Instructions</a:t>
            </a:r>
          </a:p>
          <a:p>
            <a:pPr marL="342900" lvl="0" indent="-342900">
              <a:buFont typeface="+mj-lt"/>
              <a:buAutoNum type="arabicPeriod"/>
              <a:defRPr/>
            </a:pPr>
            <a:r>
              <a:rPr lang="en-US" sz="1200" dirty="0">
                <a:latin typeface="Calibri" pitchFamily="34" charset="0"/>
                <a:cs typeface="Times New Roman" pitchFamily="18" charset="0"/>
              </a:rPr>
              <a:t>Score each contestant.</a:t>
            </a:r>
          </a:p>
          <a:p>
            <a:pPr marL="342900" lvl="0" indent="-342900">
              <a:buFont typeface="+mj-lt"/>
              <a:buAutoNum type="arabicPeriod"/>
              <a:defRPr/>
            </a:pPr>
            <a:r>
              <a:rPr lang="en-US" sz="1200" dirty="0">
                <a:latin typeface="Calibri" pitchFamily="34" charset="0"/>
                <a:cs typeface="Times New Roman" pitchFamily="18" charset="0"/>
              </a:rPr>
              <a:t>Enter average score in AVE column.</a:t>
            </a:r>
          </a:p>
          <a:p>
            <a:pPr marL="342900" lvl="0" indent="-342900">
              <a:buFont typeface="+mj-lt"/>
              <a:buAutoNum type="arabicPeriod"/>
              <a:defRPr/>
            </a:pPr>
            <a:r>
              <a:rPr lang="en-US" sz="1200" dirty="0"/>
              <a:t>Rank the top 3 and sign with judges' concurrence.</a:t>
            </a:r>
          </a:p>
          <a:p>
            <a:pPr marL="342900" lvl="0" indent="-342900">
              <a:buFont typeface="+mj-lt"/>
              <a:buAutoNum type="arabicPeriod"/>
              <a:defRPr/>
            </a:pPr>
            <a:r>
              <a:rPr lang="en-US" sz="1200" dirty="0"/>
              <a:t>Place in envelope and seal.</a:t>
            </a:r>
          </a:p>
        </p:txBody>
      </p:sp>
      <p:graphicFrame>
        <p:nvGraphicFramePr>
          <p:cNvPr id="20" name="Content Placeholder 19"/>
          <p:cNvGraphicFramePr>
            <a:graphicFrameLocks noGrp="1"/>
          </p:cNvGraphicFramePr>
          <p:nvPr>
            <p:ph sz="half" idx="2"/>
            <p:extLst>
              <p:ext uri="{D42A27DB-BD31-4B8C-83A1-F6EECF244321}">
                <p14:modId xmlns:p14="http://schemas.microsoft.com/office/powerpoint/2010/main" val="3989726914"/>
              </p:ext>
            </p:extLst>
          </p:nvPr>
        </p:nvGraphicFramePr>
        <p:xfrm>
          <a:off x="304800" y="1600200"/>
          <a:ext cx="4107454" cy="4927433"/>
        </p:xfrm>
        <a:graphic>
          <a:graphicData uri="http://schemas.openxmlformats.org/drawingml/2006/table">
            <a:tbl>
              <a:tblPr/>
              <a:tblGrid>
                <a:gridCol w="661755">
                  <a:extLst>
                    <a:ext uri="{9D8B030D-6E8A-4147-A177-3AD203B41FA5}">
                      <a16:colId xmlns:a16="http://schemas.microsoft.com/office/drawing/2014/main" val="20000"/>
                    </a:ext>
                  </a:extLst>
                </a:gridCol>
                <a:gridCol w="1026862">
                  <a:extLst>
                    <a:ext uri="{9D8B030D-6E8A-4147-A177-3AD203B41FA5}">
                      <a16:colId xmlns:a16="http://schemas.microsoft.com/office/drawing/2014/main" val="20001"/>
                    </a:ext>
                  </a:extLst>
                </a:gridCol>
                <a:gridCol w="258618">
                  <a:extLst>
                    <a:ext uri="{9D8B030D-6E8A-4147-A177-3AD203B41FA5}">
                      <a16:colId xmlns:a16="http://schemas.microsoft.com/office/drawing/2014/main" val="20002"/>
                    </a:ext>
                  </a:extLst>
                </a:gridCol>
                <a:gridCol w="258618">
                  <a:extLst>
                    <a:ext uri="{9D8B030D-6E8A-4147-A177-3AD203B41FA5}">
                      <a16:colId xmlns:a16="http://schemas.microsoft.com/office/drawing/2014/main" val="20003"/>
                    </a:ext>
                  </a:extLst>
                </a:gridCol>
                <a:gridCol w="258618">
                  <a:extLst>
                    <a:ext uri="{9D8B030D-6E8A-4147-A177-3AD203B41FA5}">
                      <a16:colId xmlns:a16="http://schemas.microsoft.com/office/drawing/2014/main" val="20004"/>
                    </a:ext>
                  </a:extLst>
                </a:gridCol>
                <a:gridCol w="258618">
                  <a:extLst>
                    <a:ext uri="{9D8B030D-6E8A-4147-A177-3AD203B41FA5}">
                      <a16:colId xmlns:a16="http://schemas.microsoft.com/office/drawing/2014/main" val="20005"/>
                    </a:ext>
                  </a:extLst>
                </a:gridCol>
                <a:gridCol w="258618">
                  <a:extLst>
                    <a:ext uri="{9D8B030D-6E8A-4147-A177-3AD203B41FA5}">
                      <a16:colId xmlns:a16="http://schemas.microsoft.com/office/drawing/2014/main" val="20006"/>
                    </a:ext>
                  </a:extLst>
                </a:gridCol>
                <a:gridCol w="258618">
                  <a:extLst>
                    <a:ext uri="{9D8B030D-6E8A-4147-A177-3AD203B41FA5}">
                      <a16:colId xmlns:a16="http://schemas.microsoft.com/office/drawing/2014/main" val="20007"/>
                    </a:ext>
                  </a:extLst>
                </a:gridCol>
                <a:gridCol w="258618">
                  <a:extLst>
                    <a:ext uri="{9D8B030D-6E8A-4147-A177-3AD203B41FA5}">
                      <a16:colId xmlns:a16="http://schemas.microsoft.com/office/drawing/2014/main" val="20008"/>
                    </a:ext>
                  </a:extLst>
                </a:gridCol>
                <a:gridCol w="258618">
                  <a:extLst>
                    <a:ext uri="{9D8B030D-6E8A-4147-A177-3AD203B41FA5}">
                      <a16:colId xmlns:a16="http://schemas.microsoft.com/office/drawing/2014/main" val="20009"/>
                    </a:ext>
                  </a:extLst>
                </a:gridCol>
                <a:gridCol w="349893">
                  <a:extLst>
                    <a:ext uri="{9D8B030D-6E8A-4147-A177-3AD203B41FA5}">
                      <a16:colId xmlns:a16="http://schemas.microsoft.com/office/drawing/2014/main" val="20010"/>
                    </a:ext>
                  </a:extLst>
                </a:gridCol>
              </a:tblGrid>
              <a:tr h="265487">
                <a:tc rowSpan="2">
                  <a:txBody>
                    <a:bodyPr/>
                    <a:lstStyle/>
                    <a:p>
                      <a:pPr algn="l" rtl="0" fontAlgn="b"/>
                      <a:r>
                        <a:rPr lang="en-US" sz="1200" b="1" i="1" u="none" strike="noStrike" dirty="0">
                          <a:solidFill>
                            <a:srgbClr val="000000"/>
                          </a:solidFill>
                          <a:latin typeface="Calibri"/>
                        </a:rPr>
                        <a:t>ERC</a:t>
                      </a:r>
                    </a:p>
                  </a:txBody>
                  <a:tcPr marL="7096" marR="7096" marT="7096"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rowSpan="2">
                  <a:txBody>
                    <a:bodyPr/>
                    <a:lstStyle/>
                    <a:p>
                      <a:pPr algn="l" rtl="0" fontAlgn="t"/>
                      <a:r>
                        <a:rPr lang="en-US" sz="1200" b="1" i="0" u="none" strike="noStrike">
                          <a:solidFill>
                            <a:srgbClr val="000000"/>
                          </a:solidFill>
                          <a:latin typeface="Calibri"/>
                        </a:rPr>
                        <a:t> Contestant  Name</a:t>
                      </a:r>
                    </a:p>
                  </a:txBody>
                  <a:tcPr marL="7096" marR="7096" marT="709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gridSpan="9">
                  <a:txBody>
                    <a:bodyPr/>
                    <a:lstStyle/>
                    <a:p>
                      <a:pPr algn="ctr" fontAlgn="b"/>
                      <a:r>
                        <a:rPr lang="en-US" sz="800" b="1" i="0" u="none" strike="noStrike">
                          <a:solidFill>
                            <a:srgbClr val="000000"/>
                          </a:solidFill>
                          <a:latin typeface="Calibri"/>
                        </a:rPr>
                        <a:t>Judges Scores</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58997">
                <a:tc vMerge="1">
                  <a:txBody>
                    <a:bodyPr/>
                    <a:lstStyle/>
                    <a:p>
                      <a:endParaRPr lang="en-US"/>
                    </a:p>
                  </a:txBody>
                  <a:tcPr/>
                </a:tc>
                <a:tc vMerge="1">
                  <a:txBody>
                    <a:bodyPr/>
                    <a:lstStyle/>
                    <a:p>
                      <a:endParaRPr lang="en-US"/>
                    </a:p>
                  </a:txBody>
                  <a:tcPr/>
                </a:tc>
                <a:tc>
                  <a:txBody>
                    <a:bodyPr/>
                    <a:lstStyle/>
                    <a:p>
                      <a:pPr algn="l" fontAlgn="b"/>
                      <a:r>
                        <a:rPr lang="en-US" sz="800" b="0" i="0" u="none" strike="noStrike">
                          <a:solidFill>
                            <a:srgbClr val="000000"/>
                          </a:solidFill>
                          <a:latin typeface="Calibri"/>
                        </a:rPr>
                        <a:t>#1</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solidFill>
                            <a:srgbClr val="000000"/>
                          </a:solidFill>
                          <a:latin typeface="Calibri"/>
                        </a:rPr>
                        <a:t>#2</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solidFill>
                            <a:srgbClr val="000000"/>
                          </a:solidFill>
                          <a:latin typeface="Calibri"/>
                        </a:rPr>
                        <a:t>#3</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solidFill>
                            <a:srgbClr val="000000"/>
                          </a:solidFill>
                          <a:latin typeface="Calibri"/>
                        </a:rPr>
                        <a:t>#4</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solidFill>
                            <a:srgbClr val="000000"/>
                          </a:solidFill>
                          <a:latin typeface="Calibri"/>
                        </a:rPr>
                        <a:t>#5</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solidFill>
                            <a:srgbClr val="000000"/>
                          </a:solidFill>
                          <a:latin typeface="Calibri"/>
                        </a:rPr>
                        <a:t>#6</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solidFill>
                            <a:srgbClr val="000000"/>
                          </a:solidFill>
                          <a:latin typeface="Calibri"/>
                        </a:rPr>
                        <a:t>#7</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solidFill>
                            <a:srgbClr val="000000"/>
                          </a:solidFill>
                          <a:latin typeface="Calibri"/>
                        </a:rPr>
                        <a:t>Ave.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solidFill>
                            <a:srgbClr val="000000"/>
                          </a:solidFill>
                          <a:latin typeface="Calibri"/>
                        </a:rPr>
                        <a:t>Rank</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extLst>
                  <a:ext uri="{0D108BD9-81ED-4DB2-BD59-A6C34878D82A}">
                    <a16:rowId xmlns:a16="http://schemas.microsoft.com/office/drawing/2014/main" val="10001"/>
                  </a:ext>
                </a:extLst>
              </a:tr>
              <a:tr h="258997">
                <a:tc>
                  <a:txBody>
                    <a:bodyPr/>
                    <a:lstStyle/>
                    <a:p>
                      <a:pPr algn="l" rtl="0" fontAlgn="b"/>
                      <a:r>
                        <a:rPr lang="en-US" sz="800" b="1" i="1" u="none" strike="noStrike" dirty="0">
                          <a:solidFill>
                            <a:srgbClr val="000000"/>
                          </a:solidFill>
                          <a:latin typeface="Calibri"/>
                        </a:rPr>
                        <a:t>ERC #1</a:t>
                      </a:r>
                      <a:r>
                        <a:rPr lang="en-US" sz="800" b="0" i="0" u="none" strike="noStrike" dirty="0">
                          <a:solidFill>
                            <a:srgbClr val="000000"/>
                          </a:solidFill>
                          <a:latin typeface="Calibri"/>
                        </a:rPr>
                        <a:t> </a:t>
                      </a:r>
                      <a:endParaRPr lang="en-US" sz="800" b="1" i="1" u="none" strike="noStrike" dirty="0">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dirty="0">
                          <a:solidFill>
                            <a:srgbClr val="000000"/>
                          </a:solidFill>
                          <a:latin typeface="Calibri"/>
                        </a:rPr>
                        <a:t>Student #1 </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58997">
                <a:tc>
                  <a:txBody>
                    <a:bodyPr/>
                    <a:lstStyle/>
                    <a:p>
                      <a:pPr algn="l" rtl="0" fontAlgn="b"/>
                      <a:r>
                        <a:rPr lang="en-US" sz="800" b="1" i="1" u="none" strike="noStrike" dirty="0">
                          <a:solidFill>
                            <a:srgbClr val="000000"/>
                          </a:solidFill>
                          <a:latin typeface="Calibri"/>
                        </a:rPr>
                        <a:t>ERC #2</a:t>
                      </a:r>
                      <a:r>
                        <a:rPr lang="en-US" sz="800" b="0" i="0" u="none" strike="noStrike" dirty="0">
                          <a:solidFill>
                            <a:srgbClr val="000000"/>
                          </a:solidFill>
                          <a:latin typeface="Calibri"/>
                        </a:rPr>
                        <a:t> </a:t>
                      </a:r>
                      <a:endParaRPr lang="en-US" sz="800" b="1" i="1" u="none" strike="noStrike" dirty="0">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a:solidFill>
                            <a:srgbClr val="000000"/>
                          </a:solidFill>
                          <a:latin typeface="Calibri"/>
                        </a:rPr>
                        <a:t>Student #2 </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58997">
                <a:tc>
                  <a:txBody>
                    <a:bodyPr/>
                    <a:lstStyle/>
                    <a:p>
                      <a:pPr algn="l" rtl="0" fontAlgn="b"/>
                      <a:r>
                        <a:rPr lang="en-US" sz="800" b="1" i="1" u="none" strike="noStrike">
                          <a:solidFill>
                            <a:srgbClr val="000000"/>
                          </a:solidFill>
                          <a:latin typeface="Calibri"/>
                        </a:rPr>
                        <a:t>ERC #3</a:t>
                      </a:r>
                      <a:r>
                        <a:rPr lang="en-US" sz="800" b="0" i="0" u="none" strike="noStrike">
                          <a:solidFill>
                            <a:srgbClr val="000000"/>
                          </a:solidFill>
                          <a:latin typeface="Calibri"/>
                        </a:rPr>
                        <a:t> </a:t>
                      </a:r>
                      <a:endParaRPr lang="en-US" sz="800" b="1" i="1" u="none" strike="noStrike">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a:solidFill>
                            <a:srgbClr val="000000"/>
                          </a:solidFill>
                          <a:latin typeface="Calibri"/>
                        </a:rPr>
                        <a:t>Student #3 </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58997">
                <a:tc>
                  <a:txBody>
                    <a:bodyPr/>
                    <a:lstStyle/>
                    <a:p>
                      <a:pPr algn="l" rtl="0" fontAlgn="b"/>
                      <a:r>
                        <a:rPr lang="en-US" sz="800" b="1" i="1" u="none" strike="noStrike">
                          <a:solidFill>
                            <a:srgbClr val="000000"/>
                          </a:solidFill>
                          <a:latin typeface="Calibri"/>
                        </a:rPr>
                        <a:t>ERC #4</a:t>
                      </a:r>
                      <a:r>
                        <a:rPr lang="en-US" sz="800" b="0" i="0" u="none" strike="noStrike">
                          <a:solidFill>
                            <a:srgbClr val="000000"/>
                          </a:solidFill>
                          <a:latin typeface="Calibri"/>
                        </a:rPr>
                        <a:t> </a:t>
                      </a:r>
                      <a:endParaRPr lang="en-US" sz="800" b="1" i="1" u="none" strike="noStrike">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dirty="0">
                          <a:solidFill>
                            <a:srgbClr val="000000"/>
                          </a:solidFill>
                          <a:latin typeface="Calibri"/>
                        </a:rPr>
                        <a:t>Student #4 </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58997">
                <a:tc>
                  <a:txBody>
                    <a:bodyPr/>
                    <a:lstStyle/>
                    <a:p>
                      <a:pPr algn="l" rtl="0" fontAlgn="b"/>
                      <a:r>
                        <a:rPr lang="en-US" sz="800" b="1" i="1" u="none" strike="noStrike">
                          <a:solidFill>
                            <a:srgbClr val="000000"/>
                          </a:solidFill>
                          <a:latin typeface="Calibri"/>
                        </a:rPr>
                        <a:t>ERC #5</a:t>
                      </a:r>
                      <a:r>
                        <a:rPr lang="en-US" sz="800" b="0" i="0" u="none" strike="noStrike">
                          <a:solidFill>
                            <a:srgbClr val="000000"/>
                          </a:solidFill>
                          <a:latin typeface="Calibri"/>
                        </a:rPr>
                        <a:t> </a:t>
                      </a:r>
                      <a:endParaRPr lang="en-US" sz="800" b="1" i="1" u="none" strike="noStrike">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a:solidFill>
                            <a:srgbClr val="000000"/>
                          </a:solidFill>
                          <a:latin typeface="Calibri"/>
                        </a:rPr>
                        <a:t>Student #5 </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58997">
                <a:tc>
                  <a:txBody>
                    <a:bodyPr/>
                    <a:lstStyle/>
                    <a:p>
                      <a:pPr algn="l" rtl="0" fontAlgn="b"/>
                      <a:r>
                        <a:rPr lang="en-US" sz="800" b="1" i="1" u="none" strike="noStrike">
                          <a:solidFill>
                            <a:srgbClr val="000000"/>
                          </a:solidFill>
                          <a:latin typeface="Calibri"/>
                        </a:rPr>
                        <a:t>ERC #6</a:t>
                      </a:r>
                      <a:r>
                        <a:rPr lang="en-US" sz="800" b="0" i="0" u="none" strike="noStrike">
                          <a:solidFill>
                            <a:srgbClr val="000000"/>
                          </a:solidFill>
                          <a:latin typeface="Calibri"/>
                        </a:rPr>
                        <a:t> </a:t>
                      </a:r>
                      <a:endParaRPr lang="en-US" sz="800" b="1" i="1" u="none" strike="noStrike">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a:solidFill>
                            <a:srgbClr val="000000"/>
                          </a:solidFill>
                          <a:latin typeface="Calibri"/>
                        </a:rPr>
                        <a:t>Student #6 </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58997">
                <a:tc>
                  <a:txBody>
                    <a:bodyPr/>
                    <a:lstStyle/>
                    <a:p>
                      <a:pPr algn="l" rtl="0" fontAlgn="b"/>
                      <a:r>
                        <a:rPr lang="en-US" sz="800" b="1" i="1" u="none" strike="noStrike">
                          <a:solidFill>
                            <a:srgbClr val="000000"/>
                          </a:solidFill>
                          <a:latin typeface="Calibri"/>
                        </a:rPr>
                        <a:t>ERC #7</a:t>
                      </a:r>
                      <a:r>
                        <a:rPr lang="en-US" sz="800" b="0" i="0" u="none" strike="noStrike">
                          <a:solidFill>
                            <a:srgbClr val="000000"/>
                          </a:solidFill>
                          <a:latin typeface="Calibri"/>
                        </a:rPr>
                        <a:t> </a:t>
                      </a:r>
                      <a:endParaRPr lang="en-US" sz="800" b="1" i="1" u="none" strike="noStrike">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dirty="0">
                          <a:solidFill>
                            <a:srgbClr val="000000"/>
                          </a:solidFill>
                          <a:latin typeface="Calibri"/>
                        </a:rPr>
                        <a:t>Student #7 </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58997">
                <a:tc>
                  <a:txBody>
                    <a:bodyPr/>
                    <a:lstStyle/>
                    <a:p>
                      <a:pPr algn="l" rtl="0" fontAlgn="b"/>
                      <a:r>
                        <a:rPr lang="en-US" sz="800" b="1" i="1" u="none" strike="noStrike">
                          <a:solidFill>
                            <a:srgbClr val="000000"/>
                          </a:solidFill>
                          <a:latin typeface="Calibri"/>
                        </a:rPr>
                        <a:t>ERC #8</a:t>
                      </a:r>
                      <a:r>
                        <a:rPr lang="en-US" sz="800" b="0" i="0" u="none" strike="noStrike">
                          <a:solidFill>
                            <a:srgbClr val="000000"/>
                          </a:solidFill>
                          <a:latin typeface="Calibri"/>
                        </a:rPr>
                        <a:t> </a:t>
                      </a:r>
                      <a:endParaRPr lang="en-US" sz="800" b="1" i="1" u="none" strike="noStrike">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dirty="0">
                          <a:solidFill>
                            <a:srgbClr val="000000"/>
                          </a:solidFill>
                          <a:latin typeface="Calibri"/>
                        </a:rPr>
                        <a:t>Student #8</a:t>
                      </a:r>
                      <a:r>
                        <a:rPr lang="en-US" sz="700" b="1" i="0" u="none" strike="noStrike" dirty="0">
                          <a:solidFill>
                            <a:srgbClr val="000000"/>
                          </a:solidFill>
                          <a:latin typeface="Calibri"/>
                        </a:rPr>
                        <a:t> </a:t>
                      </a:r>
                      <a:endParaRPr lang="en-US" sz="800" b="1" i="0" u="none" strike="noStrike" dirty="0">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58997">
                <a:tc>
                  <a:txBody>
                    <a:bodyPr/>
                    <a:lstStyle/>
                    <a:p>
                      <a:pPr algn="l" rtl="0" fontAlgn="b"/>
                      <a:r>
                        <a:rPr lang="en-US" sz="800" b="1" i="1" u="none" strike="noStrike">
                          <a:solidFill>
                            <a:srgbClr val="000000"/>
                          </a:solidFill>
                          <a:latin typeface="Calibri"/>
                        </a:rPr>
                        <a:t>ERC #9</a:t>
                      </a:r>
                      <a:r>
                        <a:rPr lang="en-US" sz="800" b="0" i="0" u="none" strike="noStrike">
                          <a:solidFill>
                            <a:srgbClr val="000000"/>
                          </a:solidFill>
                          <a:latin typeface="Calibri"/>
                        </a:rPr>
                        <a:t> </a:t>
                      </a:r>
                      <a:endParaRPr lang="en-US" sz="800" b="1" i="1" u="none" strike="noStrike">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dirty="0">
                          <a:solidFill>
                            <a:srgbClr val="000000"/>
                          </a:solidFill>
                          <a:latin typeface="Calibri"/>
                        </a:rPr>
                        <a:t>Student #9 </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58997">
                <a:tc>
                  <a:txBody>
                    <a:bodyPr/>
                    <a:lstStyle/>
                    <a:p>
                      <a:pPr algn="l" rtl="0" fontAlgn="b"/>
                      <a:r>
                        <a:rPr lang="en-US" sz="800" b="1" i="1" u="none" strike="noStrike">
                          <a:solidFill>
                            <a:srgbClr val="000000"/>
                          </a:solidFill>
                          <a:latin typeface="Calibri"/>
                        </a:rPr>
                        <a:t>ERC #10</a:t>
                      </a:r>
                      <a:r>
                        <a:rPr lang="en-US" sz="800" b="0" i="0" u="none" strike="noStrike">
                          <a:solidFill>
                            <a:srgbClr val="000000"/>
                          </a:solidFill>
                          <a:latin typeface="Calibri"/>
                        </a:rPr>
                        <a:t> </a:t>
                      </a:r>
                      <a:endParaRPr lang="en-US" sz="800" b="1" i="1" u="none" strike="noStrike">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dirty="0">
                          <a:solidFill>
                            <a:srgbClr val="000000"/>
                          </a:solidFill>
                          <a:latin typeface="Calibri"/>
                        </a:rPr>
                        <a:t>Student #10 </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58997">
                <a:tc>
                  <a:txBody>
                    <a:bodyPr/>
                    <a:lstStyle/>
                    <a:p>
                      <a:pPr algn="l" rtl="0" fontAlgn="b"/>
                      <a:r>
                        <a:rPr lang="en-US" sz="800" b="1" i="1" u="none" strike="noStrike">
                          <a:solidFill>
                            <a:srgbClr val="000000"/>
                          </a:solidFill>
                          <a:latin typeface="Calibri"/>
                        </a:rPr>
                        <a:t>ERC #11</a:t>
                      </a:r>
                      <a:r>
                        <a:rPr lang="en-US" sz="800" b="0" i="0" u="none" strike="noStrike">
                          <a:solidFill>
                            <a:srgbClr val="000000"/>
                          </a:solidFill>
                          <a:latin typeface="Calibri"/>
                        </a:rPr>
                        <a:t> </a:t>
                      </a:r>
                      <a:endParaRPr lang="en-US" sz="800" b="1" i="1" u="none" strike="noStrike">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a:solidFill>
                            <a:srgbClr val="000000"/>
                          </a:solidFill>
                          <a:latin typeface="Calibri"/>
                        </a:rPr>
                        <a:t>Student #11 </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58997">
                <a:tc>
                  <a:txBody>
                    <a:bodyPr/>
                    <a:lstStyle/>
                    <a:p>
                      <a:pPr algn="l" rtl="0" fontAlgn="b"/>
                      <a:r>
                        <a:rPr lang="en-US" sz="800" b="1" i="1" u="none" strike="noStrike">
                          <a:solidFill>
                            <a:srgbClr val="000000"/>
                          </a:solidFill>
                          <a:latin typeface="Calibri"/>
                        </a:rPr>
                        <a:t>ERC #12</a:t>
                      </a:r>
                      <a:r>
                        <a:rPr lang="en-US" sz="800" b="0" i="0" u="none" strike="noStrike">
                          <a:solidFill>
                            <a:srgbClr val="000000"/>
                          </a:solidFill>
                          <a:latin typeface="Calibri"/>
                        </a:rPr>
                        <a:t> </a:t>
                      </a:r>
                      <a:endParaRPr lang="en-US" sz="800" b="1" i="1" u="none" strike="noStrike">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dirty="0">
                          <a:solidFill>
                            <a:srgbClr val="000000"/>
                          </a:solidFill>
                          <a:latin typeface="Calibri"/>
                        </a:rPr>
                        <a:t>Student #12 </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58997">
                <a:tc>
                  <a:txBody>
                    <a:bodyPr/>
                    <a:lstStyle/>
                    <a:p>
                      <a:pPr algn="l" rtl="0" fontAlgn="b"/>
                      <a:r>
                        <a:rPr lang="en-US" sz="800" b="1" i="1" u="none" strike="noStrike">
                          <a:solidFill>
                            <a:srgbClr val="000000"/>
                          </a:solidFill>
                          <a:latin typeface="Calibri"/>
                        </a:rPr>
                        <a:t>ERC #13</a:t>
                      </a:r>
                      <a:r>
                        <a:rPr lang="en-US" sz="800" b="0" i="0" u="none" strike="noStrike">
                          <a:solidFill>
                            <a:srgbClr val="000000"/>
                          </a:solidFill>
                          <a:latin typeface="Calibri"/>
                        </a:rPr>
                        <a:t> </a:t>
                      </a:r>
                      <a:endParaRPr lang="en-US" sz="800" b="1" i="1" u="none" strike="noStrike">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a:solidFill>
                            <a:srgbClr val="000000"/>
                          </a:solidFill>
                          <a:latin typeface="Calibri"/>
                        </a:rPr>
                        <a:t>Student #13 </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58997">
                <a:tc>
                  <a:txBody>
                    <a:bodyPr/>
                    <a:lstStyle/>
                    <a:p>
                      <a:pPr algn="l" rtl="0" fontAlgn="b"/>
                      <a:r>
                        <a:rPr lang="en-US" sz="800" b="1" i="1" u="none" strike="noStrike">
                          <a:solidFill>
                            <a:srgbClr val="000000"/>
                          </a:solidFill>
                          <a:latin typeface="Calibri"/>
                        </a:rPr>
                        <a:t>ERC #14</a:t>
                      </a: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dirty="0">
                          <a:solidFill>
                            <a:srgbClr val="000000"/>
                          </a:solidFill>
                          <a:latin typeface="Calibri"/>
                        </a:rPr>
                        <a:t>Student #14</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58997">
                <a:tc>
                  <a:txBody>
                    <a:bodyPr/>
                    <a:lstStyle/>
                    <a:p>
                      <a:pPr algn="l" rtl="0" fontAlgn="b"/>
                      <a:r>
                        <a:rPr lang="en-US" sz="800" b="1" i="1" u="none" strike="noStrike">
                          <a:solidFill>
                            <a:srgbClr val="000000"/>
                          </a:solidFill>
                          <a:latin typeface="Calibri"/>
                        </a:rPr>
                        <a:t>ERC #15</a:t>
                      </a: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dirty="0">
                          <a:solidFill>
                            <a:srgbClr val="000000"/>
                          </a:solidFill>
                          <a:latin typeface="Calibri"/>
                        </a:rPr>
                        <a:t>Student #15</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58997">
                <a:tc>
                  <a:txBody>
                    <a:bodyPr/>
                    <a:lstStyle/>
                    <a:p>
                      <a:pPr algn="l" rtl="0" fontAlgn="b"/>
                      <a:r>
                        <a:rPr lang="en-US" sz="800" b="1" i="1" u="none" strike="noStrike">
                          <a:solidFill>
                            <a:srgbClr val="000000"/>
                          </a:solidFill>
                          <a:latin typeface="Calibri"/>
                        </a:rPr>
                        <a:t>ERC #16</a:t>
                      </a: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dirty="0">
                          <a:solidFill>
                            <a:srgbClr val="000000"/>
                          </a:solidFill>
                          <a:latin typeface="Calibri"/>
                        </a:rPr>
                        <a:t>Student #16</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58997">
                <a:tc>
                  <a:txBody>
                    <a:bodyPr/>
                    <a:lstStyle/>
                    <a:p>
                      <a:pPr algn="l" rtl="0" fontAlgn="b"/>
                      <a:r>
                        <a:rPr lang="en-US" sz="800" b="1" i="1" u="none" strike="noStrike">
                          <a:solidFill>
                            <a:srgbClr val="000000"/>
                          </a:solidFill>
                          <a:latin typeface="Calibri"/>
                        </a:rPr>
                        <a:t>ERC #17</a:t>
                      </a: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dirty="0">
                          <a:solidFill>
                            <a:srgbClr val="000000"/>
                          </a:solidFill>
                          <a:latin typeface="Calibri"/>
                        </a:rPr>
                        <a:t>Student #17</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bl>
          </a:graphicData>
        </a:graphic>
      </p:graphicFrame>
      <p:sp>
        <p:nvSpPr>
          <p:cNvPr id="2" name="TextBox 1">
            <a:extLst>
              <a:ext uri="{FF2B5EF4-FFF2-40B4-BE49-F238E27FC236}">
                <a16:creationId xmlns:a16="http://schemas.microsoft.com/office/drawing/2014/main" id="{1C98E1E4-6CBD-73F9-BD9E-2928BCAAA78F}"/>
              </a:ext>
            </a:extLst>
          </p:cNvPr>
          <p:cNvSpPr txBox="1"/>
          <p:nvPr/>
        </p:nvSpPr>
        <p:spPr>
          <a:xfrm>
            <a:off x="304800" y="895345"/>
            <a:ext cx="5331735" cy="492443"/>
          </a:xfrm>
          <a:prstGeom prst="rect">
            <a:avLst/>
          </a:prstGeom>
          <a:noFill/>
        </p:spPr>
        <p:txBody>
          <a:bodyPr wrap="square" rtlCol="0">
            <a:spAutoFit/>
          </a:bodyPr>
          <a:lstStyle/>
          <a:p>
            <a:r>
              <a:rPr lang="en-US" sz="1300" i="1" dirty="0"/>
              <a:t>The Judges will have the chance to complete the scoring online this year.</a:t>
            </a:r>
          </a:p>
          <a:p>
            <a:r>
              <a:rPr lang="en-US" sz="1300" i="1" dirty="0"/>
              <a:t>The online version is different then listed below; the content is the same.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1149</TotalTime>
  <Words>582</Words>
  <Application>Microsoft Office PowerPoint</Application>
  <PresentationFormat>On-screen Show (4:3)</PresentationFormat>
  <Paragraphs>250</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PowerPoint Presentation</vt:lpstr>
      <vt:lpstr>PowerPoint Presentation</vt:lpstr>
      <vt:lpstr>PowerPoint Presentation</vt:lpstr>
      <vt:lpstr>Prize Levels</vt:lpstr>
      <vt:lpstr>PowerPoint Presentation</vt:lpstr>
    </vt:vector>
  </TitlesOfParts>
  <Company>RPI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CS</dc:creator>
  <cp:lastModifiedBy>Teets, Micaela T.</cp:lastModifiedBy>
  <cp:revision>103</cp:revision>
  <dcterms:created xsi:type="dcterms:W3CDTF">2011-01-25T19:48:44Z</dcterms:created>
  <dcterms:modified xsi:type="dcterms:W3CDTF">2024-08-22T20:54:54Z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ca112bec-9fd7-4ed5-8a33-bad93f30c27d</vt:lpwstr>
  </property>
  <property fmtid="{D5CDD505-2E9C-101B-9397-08002B2CF9AE}" pid="3" name="ContainsCUI">
    <vt:lpwstr>No</vt:lpwstr>
  </property>
</Properties>
</file>