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7"/>
  </p:notesMasterIdLst>
  <p:sldIdLst>
    <p:sldId id="270" r:id="rId2"/>
    <p:sldId id="271" r:id="rId3"/>
    <p:sldId id="269" r:id="rId4"/>
    <p:sldId id="268"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CC900"/>
    <a:srgbClr val="9BBCE5"/>
    <a:srgbClr val="87AEDD"/>
    <a:srgbClr val="5D91D1"/>
    <a:srgbClr val="EBF6F9"/>
    <a:srgbClr val="FF3333"/>
    <a:srgbClr val="00CC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A9701D-2670-475F-82AB-D3CFCB42E4BF}" v="7" dt="2024-08-22T20:54:49.1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2" autoAdjust="0"/>
  </p:normalViewPr>
  <p:slideViewPr>
    <p:cSldViewPr>
      <p:cViewPr varScale="1">
        <p:scale>
          <a:sx n="92" d="100"/>
          <a:sy n="92" d="100"/>
        </p:scale>
        <p:origin x="113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ets, Micaela T." userId="c3fa524e-848f-49c7-a673-4e29af33f4e5" providerId="ADAL" clId="{54A9701D-2670-475F-82AB-D3CFCB42E4BF}"/>
    <pc:docChg chg="custSel modSld">
      <pc:chgData name="Teets, Micaela T." userId="c3fa524e-848f-49c7-a673-4e29af33f4e5" providerId="ADAL" clId="{54A9701D-2670-475F-82AB-D3CFCB42E4BF}" dt="2024-08-22T20:54:49.125" v="21" actId="12100"/>
      <pc:docMkLst>
        <pc:docMk/>
      </pc:docMkLst>
      <pc:sldChg chg="addSp delSp modSp mod">
        <pc:chgData name="Teets, Micaela T." userId="c3fa524e-848f-49c7-a673-4e29af33f4e5" providerId="ADAL" clId="{54A9701D-2670-475F-82AB-D3CFCB42E4BF}" dt="2024-08-22T20:54:49.125" v="21" actId="12100"/>
        <pc:sldMkLst>
          <pc:docMk/>
          <pc:sldMk cId="0" sldId="268"/>
        </pc:sldMkLst>
        <pc:spChg chg="add mod">
          <ac:chgData name="Teets, Micaela T." userId="c3fa524e-848f-49c7-a673-4e29af33f4e5" providerId="ADAL" clId="{54A9701D-2670-475F-82AB-D3CFCB42E4BF}" dt="2024-08-22T20:49:37.322" v="2" actId="962"/>
          <ac:spMkLst>
            <pc:docMk/>
            <pc:sldMk cId="0" sldId="268"/>
            <ac:spMk id="6" creationId="{CFE2927D-228D-A276-0161-FBA3107F1E1D}"/>
          </ac:spMkLst>
        </pc:spChg>
        <pc:spChg chg="add del mod">
          <ac:chgData name="Teets, Micaela T." userId="c3fa524e-848f-49c7-a673-4e29af33f4e5" providerId="ADAL" clId="{54A9701D-2670-475F-82AB-D3CFCB42E4BF}" dt="2024-08-22T20:52:46.352" v="12" actId="478"/>
          <ac:spMkLst>
            <pc:docMk/>
            <pc:sldMk cId="0" sldId="268"/>
            <ac:spMk id="8" creationId="{CB2B0D1D-4AEF-DF20-0114-0848CCD5483B}"/>
          </ac:spMkLst>
        </pc:spChg>
        <pc:graphicFrameChg chg="mod modGraphic">
          <ac:chgData name="Teets, Micaela T." userId="c3fa524e-848f-49c7-a673-4e29af33f4e5" providerId="ADAL" clId="{54A9701D-2670-475F-82AB-D3CFCB42E4BF}" dt="2024-08-22T20:54:49.125" v="21" actId="12100"/>
          <ac:graphicFrameMkLst>
            <pc:docMk/>
            <pc:sldMk cId="0" sldId="268"/>
            <ac:graphicFrameMk id="5" creationId="{8C6ECF55-7D80-5A51-55E0-50BEA508AFAB}"/>
          </ac:graphicFrameMkLst>
        </pc:graphicFrameChg>
        <pc:picChg chg="add mod">
          <ac:chgData name="Teets, Micaela T." userId="c3fa524e-848f-49c7-a673-4e29af33f4e5" providerId="ADAL" clId="{54A9701D-2670-475F-82AB-D3CFCB42E4BF}" dt="2024-08-22T20:54:23.601" v="20" actId="14100"/>
          <ac:picMkLst>
            <pc:docMk/>
            <pc:sldMk cId="0" sldId="268"/>
            <ac:picMk id="4" creationId="{40F25B36-DD7F-2293-C9E6-0113D612758D}"/>
          </ac:picMkLst>
        </pc:picChg>
        <pc:picChg chg="add del mod">
          <ac:chgData name="Teets, Micaela T." userId="c3fa524e-848f-49c7-a673-4e29af33f4e5" providerId="ADAL" clId="{54A9701D-2670-475F-82AB-D3CFCB42E4BF}" dt="2024-08-22T20:52:46.352" v="12" actId="478"/>
          <ac:picMkLst>
            <pc:docMk/>
            <pc:sldMk cId="0" sldId="268"/>
            <ac:picMk id="7" creationId="{776C5CF6-88EA-685B-D400-5BAB1F9D2848}"/>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7E6E7A-811F-4B1B-B795-09A1B2E17801}" type="doc">
      <dgm:prSet loTypeId="urn:microsoft.com/office/officeart/2005/8/layout/vList5" loCatId="list" qsTypeId="urn:microsoft.com/office/officeart/2005/8/quickstyle/3d3" qsCatId="3D" csTypeId="urn:microsoft.com/office/officeart/2005/8/colors/colorful3" csCatId="colorful"/>
      <dgm:spPr/>
      <dgm:t>
        <a:bodyPr/>
        <a:lstStyle/>
        <a:p>
          <a:endParaRPr lang="en-US"/>
        </a:p>
      </dgm:t>
    </dgm:pt>
    <dgm:pt modelId="{5D85B33C-EC18-4032-B62E-E93335AA686F}">
      <dgm:prSet/>
      <dgm:spPr/>
      <dgm:t>
        <a:bodyPr/>
        <a:lstStyle/>
        <a:p>
          <a:r>
            <a:rPr lang="en-US"/>
            <a:t>1</a:t>
          </a:r>
          <a:r>
            <a:rPr lang="en-US" baseline="30000"/>
            <a:t>st</a:t>
          </a:r>
          <a:r>
            <a:rPr lang="en-US"/>
            <a:t> Prize—$5000</a:t>
          </a:r>
        </a:p>
      </dgm:t>
    </dgm:pt>
    <dgm:pt modelId="{B32FB219-65C2-464A-BDCF-C08993F7AB86}" type="parTrans" cxnId="{B4551E5E-0BB3-4BE7-BD13-58C66C33CA2E}">
      <dgm:prSet/>
      <dgm:spPr/>
      <dgm:t>
        <a:bodyPr/>
        <a:lstStyle/>
        <a:p>
          <a:endParaRPr lang="en-US"/>
        </a:p>
      </dgm:t>
    </dgm:pt>
    <dgm:pt modelId="{A5AE626C-67EC-4C8D-9387-1FBBE4DE345A}" type="sibTrans" cxnId="{B4551E5E-0BB3-4BE7-BD13-58C66C33CA2E}">
      <dgm:prSet/>
      <dgm:spPr/>
      <dgm:t>
        <a:bodyPr/>
        <a:lstStyle/>
        <a:p>
          <a:endParaRPr lang="en-US"/>
        </a:p>
      </dgm:t>
    </dgm:pt>
    <dgm:pt modelId="{6FCEEB9F-9032-4499-B012-D48F8693C6C4}">
      <dgm:prSet/>
      <dgm:spPr/>
      <dgm:t>
        <a:bodyPr/>
        <a:lstStyle/>
        <a:p>
          <a:r>
            <a:rPr lang="en-US"/>
            <a:t>2</a:t>
          </a:r>
          <a:r>
            <a:rPr lang="en-US" baseline="30000"/>
            <a:t>nd</a:t>
          </a:r>
          <a:r>
            <a:rPr lang="en-US"/>
            <a:t> Prize—$2000</a:t>
          </a:r>
        </a:p>
      </dgm:t>
    </dgm:pt>
    <dgm:pt modelId="{F2F8CF9A-60FA-4BD5-9CB6-A3C8E9FF7B67}" type="parTrans" cxnId="{54DAB3BF-3AA6-4E2E-8CFC-556CC33A26DD}">
      <dgm:prSet/>
      <dgm:spPr/>
      <dgm:t>
        <a:bodyPr/>
        <a:lstStyle/>
        <a:p>
          <a:endParaRPr lang="en-US"/>
        </a:p>
      </dgm:t>
    </dgm:pt>
    <dgm:pt modelId="{291A3100-36BD-4886-A1AC-5772431E2E86}" type="sibTrans" cxnId="{54DAB3BF-3AA6-4E2E-8CFC-556CC33A26DD}">
      <dgm:prSet/>
      <dgm:spPr/>
      <dgm:t>
        <a:bodyPr/>
        <a:lstStyle/>
        <a:p>
          <a:endParaRPr lang="en-US"/>
        </a:p>
      </dgm:t>
    </dgm:pt>
    <dgm:pt modelId="{FD523301-C4DF-4BA0-B2B4-AB61D3EC0E7B}">
      <dgm:prSet/>
      <dgm:spPr/>
      <dgm:t>
        <a:bodyPr/>
        <a:lstStyle/>
        <a:p>
          <a:r>
            <a:rPr lang="en-US"/>
            <a:t>3</a:t>
          </a:r>
          <a:r>
            <a:rPr lang="en-US" baseline="30000"/>
            <a:t>rd</a:t>
          </a:r>
          <a:r>
            <a:rPr lang="en-US"/>
            <a:t> Prize—$1000 </a:t>
          </a:r>
        </a:p>
      </dgm:t>
    </dgm:pt>
    <dgm:pt modelId="{D41542EA-FC78-423B-B025-38F605DE1CAE}" type="parTrans" cxnId="{FD85FDBE-D89C-4BCC-97B9-E42DBDBF5FB4}">
      <dgm:prSet/>
      <dgm:spPr/>
      <dgm:t>
        <a:bodyPr/>
        <a:lstStyle/>
        <a:p>
          <a:endParaRPr lang="en-US"/>
        </a:p>
      </dgm:t>
    </dgm:pt>
    <dgm:pt modelId="{7769049A-58ED-4F1A-A400-2B627B0B72EE}" type="sibTrans" cxnId="{FD85FDBE-D89C-4BCC-97B9-E42DBDBF5FB4}">
      <dgm:prSet/>
      <dgm:spPr/>
      <dgm:t>
        <a:bodyPr/>
        <a:lstStyle/>
        <a:p>
          <a:endParaRPr lang="en-US"/>
        </a:p>
      </dgm:t>
    </dgm:pt>
    <dgm:pt modelId="{4F2B032B-8DB4-4846-A1FA-FC046BE3B22C}" type="pres">
      <dgm:prSet presAssocID="{B97E6E7A-811F-4B1B-B795-09A1B2E17801}" presName="Name0" presStyleCnt="0">
        <dgm:presLayoutVars>
          <dgm:dir/>
          <dgm:animLvl val="lvl"/>
          <dgm:resizeHandles val="exact"/>
        </dgm:presLayoutVars>
      </dgm:prSet>
      <dgm:spPr/>
    </dgm:pt>
    <dgm:pt modelId="{E8D7A625-02CD-4A49-B8D2-8B493DBBB730}" type="pres">
      <dgm:prSet presAssocID="{5D85B33C-EC18-4032-B62E-E93335AA686F}" presName="linNode" presStyleCnt="0"/>
      <dgm:spPr/>
    </dgm:pt>
    <dgm:pt modelId="{8335FC70-2983-47C9-922D-9942F5A0E8F2}" type="pres">
      <dgm:prSet presAssocID="{5D85B33C-EC18-4032-B62E-E93335AA686F}" presName="parentText" presStyleLbl="node1" presStyleIdx="0" presStyleCnt="3">
        <dgm:presLayoutVars>
          <dgm:chMax val="1"/>
          <dgm:bulletEnabled val="1"/>
        </dgm:presLayoutVars>
      </dgm:prSet>
      <dgm:spPr/>
    </dgm:pt>
    <dgm:pt modelId="{5F65D8FE-9BA0-49F2-B75E-381915CBE21E}" type="pres">
      <dgm:prSet presAssocID="{A5AE626C-67EC-4C8D-9387-1FBBE4DE345A}" presName="sp" presStyleCnt="0"/>
      <dgm:spPr/>
    </dgm:pt>
    <dgm:pt modelId="{80F6BD7D-107C-468C-B201-CBF5B108A31F}" type="pres">
      <dgm:prSet presAssocID="{6FCEEB9F-9032-4499-B012-D48F8693C6C4}" presName="linNode" presStyleCnt="0"/>
      <dgm:spPr/>
    </dgm:pt>
    <dgm:pt modelId="{E6F33AEA-EED1-4335-8EC0-7FA3E90D0786}" type="pres">
      <dgm:prSet presAssocID="{6FCEEB9F-9032-4499-B012-D48F8693C6C4}" presName="parentText" presStyleLbl="node1" presStyleIdx="1" presStyleCnt="3">
        <dgm:presLayoutVars>
          <dgm:chMax val="1"/>
          <dgm:bulletEnabled val="1"/>
        </dgm:presLayoutVars>
      </dgm:prSet>
      <dgm:spPr/>
    </dgm:pt>
    <dgm:pt modelId="{323F6851-ED26-43F1-9CAF-F872A07B6415}" type="pres">
      <dgm:prSet presAssocID="{291A3100-36BD-4886-A1AC-5772431E2E86}" presName="sp" presStyleCnt="0"/>
      <dgm:spPr/>
    </dgm:pt>
    <dgm:pt modelId="{057045CC-02C1-466D-B43C-94357B4EA496}" type="pres">
      <dgm:prSet presAssocID="{FD523301-C4DF-4BA0-B2B4-AB61D3EC0E7B}" presName="linNode" presStyleCnt="0"/>
      <dgm:spPr/>
    </dgm:pt>
    <dgm:pt modelId="{236360F0-54ED-44A8-BD39-70DC16CB8CEC}" type="pres">
      <dgm:prSet presAssocID="{FD523301-C4DF-4BA0-B2B4-AB61D3EC0E7B}" presName="parentText" presStyleLbl="node1" presStyleIdx="2" presStyleCnt="3">
        <dgm:presLayoutVars>
          <dgm:chMax val="1"/>
          <dgm:bulletEnabled val="1"/>
        </dgm:presLayoutVars>
      </dgm:prSet>
      <dgm:spPr/>
    </dgm:pt>
  </dgm:ptLst>
  <dgm:cxnLst>
    <dgm:cxn modelId="{B4551E5E-0BB3-4BE7-BD13-58C66C33CA2E}" srcId="{B97E6E7A-811F-4B1B-B795-09A1B2E17801}" destId="{5D85B33C-EC18-4032-B62E-E93335AA686F}" srcOrd="0" destOrd="0" parTransId="{B32FB219-65C2-464A-BDCF-C08993F7AB86}" sibTransId="{A5AE626C-67EC-4C8D-9387-1FBBE4DE345A}"/>
    <dgm:cxn modelId="{BC7A65B5-1478-4A13-B3C4-B631A6A1F909}" type="presOf" srcId="{5D85B33C-EC18-4032-B62E-E93335AA686F}" destId="{8335FC70-2983-47C9-922D-9942F5A0E8F2}" srcOrd="0" destOrd="0" presId="urn:microsoft.com/office/officeart/2005/8/layout/vList5"/>
    <dgm:cxn modelId="{1F94CABD-18F8-487B-9E45-3FD9F80EF963}" type="presOf" srcId="{FD523301-C4DF-4BA0-B2B4-AB61D3EC0E7B}" destId="{236360F0-54ED-44A8-BD39-70DC16CB8CEC}" srcOrd="0" destOrd="0" presId="urn:microsoft.com/office/officeart/2005/8/layout/vList5"/>
    <dgm:cxn modelId="{FD85FDBE-D89C-4BCC-97B9-E42DBDBF5FB4}" srcId="{B97E6E7A-811F-4B1B-B795-09A1B2E17801}" destId="{FD523301-C4DF-4BA0-B2B4-AB61D3EC0E7B}" srcOrd="2" destOrd="0" parTransId="{D41542EA-FC78-423B-B025-38F605DE1CAE}" sibTransId="{7769049A-58ED-4F1A-A400-2B627B0B72EE}"/>
    <dgm:cxn modelId="{54DAB3BF-3AA6-4E2E-8CFC-556CC33A26DD}" srcId="{B97E6E7A-811F-4B1B-B795-09A1B2E17801}" destId="{6FCEEB9F-9032-4499-B012-D48F8693C6C4}" srcOrd="1" destOrd="0" parTransId="{F2F8CF9A-60FA-4BD5-9CB6-A3C8E9FF7B67}" sibTransId="{291A3100-36BD-4886-A1AC-5772431E2E86}"/>
    <dgm:cxn modelId="{1D445FEA-84BE-4CCB-806A-444B1AA3E2F8}" type="presOf" srcId="{B97E6E7A-811F-4B1B-B795-09A1B2E17801}" destId="{4F2B032B-8DB4-4846-A1FA-FC046BE3B22C}" srcOrd="0" destOrd="0" presId="urn:microsoft.com/office/officeart/2005/8/layout/vList5"/>
    <dgm:cxn modelId="{5F337DEB-EC23-4F56-90E7-9297F401EB99}" type="presOf" srcId="{6FCEEB9F-9032-4499-B012-D48F8693C6C4}" destId="{E6F33AEA-EED1-4335-8EC0-7FA3E90D0786}" srcOrd="0" destOrd="0" presId="urn:microsoft.com/office/officeart/2005/8/layout/vList5"/>
    <dgm:cxn modelId="{B4E1B279-BCC7-4F15-9191-16F6FDAC66A7}" type="presParOf" srcId="{4F2B032B-8DB4-4846-A1FA-FC046BE3B22C}" destId="{E8D7A625-02CD-4A49-B8D2-8B493DBBB730}" srcOrd="0" destOrd="0" presId="urn:microsoft.com/office/officeart/2005/8/layout/vList5"/>
    <dgm:cxn modelId="{70169B61-9CB4-485D-92B3-7D7709D676EA}" type="presParOf" srcId="{E8D7A625-02CD-4A49-B8D2-8B493DBBB730}" destId="{8335FC70-2983-47C9-922D-9942F5A0E8F2}" srcOrd="0" destOrd="0" presId="urn:microsoft.com/office/officeart/2005/8/layout/vList5"/>
    <dgm:cxn modelId="{FB401335-7759-4653-9CDE-680451509901}" type="presParOf" srcId="{4F2B032B-8DB4-4846-A1FA-FC046BE3B22C}" destId="{5F65D8FE-9BA0-49F2-B75E-381915CBE21E}" srcOrd="1" destOrd="0" presId="urn:microsoft.com/office/officeart/2005/8/layout/vList5"/>
    <dgm:cxn modelId="{54422711-F109-41A0-A7FA-6A408EA29DCC}" type="presParOf" srcId="{4F2B032B-8DB4-4846-A1FA-FC046BE3B22C}" destId="{80F6BD7D-107C-468C-B201-CBF5B108A31F}" srcOrd="2" destOrd="0" presId="urn:microsoft.com/office/officeart/2005/8/layout/vList5"/>
    <dgm:cxn modelId="{6713CFD2-EC79-4D1B-AF07-9DB6A9B5C6FF}" type="presParOf" srcId="{80F6BD7D-107C-468C-B201-CBF5B108A31F}" destId="{E6F33AEA-EED1-4335-8EC0-7FA3E90D0786}" srcOrd="0" destOrd="0" presId="urn:microsoft.com/office/officeart/2005/8/layout/vList5"/>
    <dgm:cxn modelId="{7E1D5EB5-CE2B-4DED-A1C9-C341C800AF2D}" type="presParOf" srcId="{4F2B032B-8DB4-4846-A1FA-FC046BE3B22C}" destId="{323F6851-ED26-43F1-9CAF-F872A07B6415}" srcOrd="3" destOrd="0" presId="urn:microsoft.com/office/officeart/2005/8/layout/vList5"/>
    <dgm:cxn modelId="{CE361F34-8110-4E34-BE41-0D417D7BB44C}" type="presParOf" srcId="{4F2B032B-8DB4-4846-A1FA-FC046BE3B22C}" destId="{057045CC-02C1-466D-B43C-94357B4EA496}" srcOrd="4" destOrd="0" presId="urn:microsoft.com/office/officeart/2005/8/layout/vList5"/>
    <dgm:cxn modelId="{D0DC5B18-7A80-46CE-9EDD-5FC9E2B4E3C7}" type="presParOf" srcId="{057045CC-02C1-466D-B43C-94357B4EA496}" destId="{236360F0-54ED-44A8-BD39-70DC16CB8CEC}"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35FC70-2983-47C9-922D-9942F5A0E8F2}">
      <dsp:nvSpPr>
        <dsp:cNvPr id="0" name=""/>
        <dsp:cNvSpPr/>
      </dsp:nvSpPr>
      <dsp:spPr>
        <a:xfrm>
          <a:off x="2622678" y="1801"/>
          <a:ext cx="2950513" cy="1188968"/>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n-US" sz="3300" kern="1200"/>
            <a:t>1</a:t>
          </a:r>
          <a:r>
            <a:rPr lang="en-US" sz="3300" kern="1200" baseline="30000"/>
            <a:t>st</a:t>
          </a:r>
          <a:r>
            <a:rPr lang="en-US" sz="3300" kern="1200"/>
            <a:t> Prize—$5000</a:t>
          </a:r>
        </a:p>
      </dsp:txBody>
      <dsp:txXfrm>
        <a:off x="2680719" y="59842"/>
        <a:ext cx="2834431" cy="1072886"/>
      </dsp:txXfrm>
    </dsp:sp>
    <dsp:sp modelId="{E6F33AEA-EED1-4335-8EC0-7FA3E90D0786}">
      <dsp:nvSpPr>
        <dsp:cNvPr id="0" name=""/>
        <dsp:cNvSpPr/>
      </dsp:nvSpPr>
      <dsp:spPr>
        <a:xfrm>
          <a:off x="2622678" y="1250218"/>
          <a:ext cx="2950513" cy="1188968"/>
        </a:xfrm>
        <a:prstGeom prst="roundRect">
          <a:avLst/>
        </a:prstGeom>
        <a:solidFill>
          <a:schemeClr val="accent3">
            <a:hueOff val="5625132"/>
            <a:satOff val="-8440"/>
            <a:lumOff val="-137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n-US" sz="3300" kern="1200"/>
            <a:t>2</a:t>
          </a:r>
          <a:r>
            <a:rPr lang="en-US" sz="3300" kern="1200" baseline="30000"/>
            <a:t>nd</a:t>
          </a:r>
          <a:r>
            <a:rPr lang="en-US" sz="3300" kern="1200"/>
            <a:t> Prize—$2000</a:t>
          </a:r>
        </a:p>
      </dsp:txBody>
      <dsp:txXfrm>
        <a:off x="2680719" y="1308259"/>
        <a:ext cx="2834431" cy="1072886"/>
      </dsp:txXfrm>
    </dsp:sp>
    <dsp:sp modelId="{236360F0-54ED-44A8-BD39-70DC16CB8CEC}">
      <dsp:nvSpPr>
        <dsp:cNvPr id="0" name=""/>
        <dsp:cNvSpPr/>
      </dsp:nvSpPr>
      <dsp:spPr>
        <a:xfrm>
          <a:off x="2622678" y="2498635"/>
          <a:ext cx="2950513" cy="1188968"/>
        </a:xfrm>
        <a:prstGeom prst="roundRect">
          <a:avLst/>
        </a:prstGeom>
        <a:solidFill>
          <a:schemeClr val="accent3">
            <a:hueOff val="11250264"/>
            <a:satOff val="-16880"/>
            <a:lumOff val="-2745"/>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n-US" sz="3300" kern="1200"/>
            <a:t>3</a:t>
          </a:r>
          <a:r>
            <a:rPr lang="en-US" sz="3300" kern="1200" baseline="30000"/>
            <a:t>rd</a:t>
          </a:r>
          <a:r>
            <a:rPr lang="en-US" sz="3300" kern="1200"/>
            <a:t> Prize—$1000 </a:t>
          </a:r>
        </a:p>
      </dsp:txBody>
      <dsp:txXfrm>
        <a:off x="2680719" y="2556676"/>
        <a:ext cx="2834431" cy="107288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F2CC86-AAA2-41A5-A914-E8601E313DF9}" type="datetimeFigureOut">
              <a:rPr lang="en-US" smtClean="0"/>
              <a:pPr/>
              <a:t>8/22/2024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7C1D8B-8D33-42F4-B33F-C3C0D0734D4C}" type="slidenum">
              <a:rPr lang="en-US" smtClean="0"/>
              <a:pPr/>
              <a:t>‹#›</a:t>
            </a:fld>
            <a:endParaRPr lang="en-US"/>
          </a:p>
        </p:txBody>
      </p:sp>
    </p:spTree>
    <p:extLst>
      <p:ext uri="{BB962C8B-B14F-4D97-AF65-F5344CB8AC3E}">
        <p14:creationId xmlns:p14="http://schemas.microsoft.com/office/powerpoint/2010/main" val="3449682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BC7C1D8B-8D33-42F4-B33F-C3C0D0734D4C}"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756827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BC7C1D8B-8D33-42F4-B33F-C3C0D0734D4C}"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981617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7C1D8B-8D33-42F4-B33F-C3C0D0734D4C}" type="slidenum">
              <a:rPr lang="en-US" smtClean="0"/>
              <a:pPr/>
              <a:t>3</a:t>
            </a:fld>
            <a:endParaRPr lang="en-US"/>
          </a:p>
        </p:txBody>
      </p:sp>
    </p:spTree>
    <p:extLst>
      <p:ext uri="{BB962C8B-B14F-4D97-AF65-F5344CB8AC3E}">
        <p14:creationId xmlns:p14="http://schemas.microsoft.com/office/powerpoint/2010/main" val="2193044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7C1D8B-8D33-42F4-B33F-C3C0D0734D4C}" type="slidenum">
              <a:rPr lang="en-US" smtClean="0"/>
              <a:pPr/>
              <a:t>4</a:t>
            </a:fld>
            <a:endParaRPr lang="en-US"/>
          </a:p>
        </p:txBody>
      </p:sp>
    </p:spTree>
    <p:extLst>
      <p:ext uri="{BB962C8B-B14F-4D97-AF65-F5344CB8AC3E}">
        <p14:creationId xmlns:p14="http://schemas.microsoft.com/office/powerpoint/2010/main" val="74339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7C1D8B-8D33-42F4-B33F-C3C0D0734D4C}" type="slidenum">
              <a:rPr lang="en-US" smtClean="0"/>
              <a:pPr/>
              <a:t>5</a:t>
            </a:fld>
            <a:endParaRPr lang="en-US"/>
          </a:p>
        </p:txBody>
      </p:sp>
    </p:spTree>
    <p:extLst>
      <p:ext uri="{BB962C8B-B14F-4D97-AF65-F5344CB8AC3E}">
        <p14:creationId xmlns:p14="http://schemas.microsoft.com/office/powerpoint/2010/main" val="3935004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5508D89-6BE7-4307-9C0C-D62D9956D7BB}" type="datetimeFigureOut">
              <a:rPr lang="en-US" smtClean="0"/>
              <a:pPr/>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2133082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508D89-6BE7-4307-9C0C-D62D9956D7BB}" type="datetimeFigureOut">
              <a:rPr lang="en-US" smtClean="0"/>
              <a:pPr/>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60479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508D89-6BE7-4307-9C0C-D62D9956D7BB}" type="datetimeFigureOut">
              <a:rPr lang="en-US" smtClean="0"/>
              <a:pPr/>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4194338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accent1">
                <a:lumMod val="75000"/>
              </a:schemeClr>
            </a:gs>
            <a:gs pos="100000">
              <a:schemeClr val="bg1"/>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solidFill>
                  <a:srgbClr val="0000FF"/>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5508D89-6BE7-4307-9C0C-D62D9956D7BB}" type="datetimeFigureOut">
              <a:rPr lang="en-US" smtClean="0"/>
              <a:pPr/>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3636670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508D89-6BE7-4307-9C0C-D62D9956D7BB}" type="datetimeFigureOut">
              <a:rPr lang="en-US" smtClean="0"/>
              <a:pPr/>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686756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508D89-6BE7-4307-9C0C-D62D9956D7BB}" type="datetimeFigureOut">
              <a:rPr lang="en-US" smtClean="0"/>
              <a:pPr/>
              <a:t>8/22/2024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2988946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5508D89-6BE7-4307-9C0C-D62D9956D7BB}" type="datetimeFigureOut">
              <a:rPr lang="en-US" smtClean="0"/>
              <a:pPr/>
              <a:t>8/22/2024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3410205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508D89-6BE7-4307-9C0C-D62D9956D7BB}" type="datetimeFigureOut">
              <a:rPr lang="en-US" smtClean="0"/>
              <a:pPr/>
              <a:t>8/22/2024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3586872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508D89-6BE7-4307-9C0C-D62D9956D7BB}" type="datetimeFigureOut">
              <a:rPr lang="en-US" smtClean="0"/>
              <a:pPr/>
              <a:t>8/22/2024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3820298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508D89-6BE7-4307-9C0C-D62D9956D7BB}" type="datetimeFigureOut">
              <a:rPr lang="en-US" smtClean="0"/>
              <a:pPr/>
              <a:t>8/22/2024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2591812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508D89-6BE7-4307-9C0C-D62D9956D7BB}" type="datetimeFigureOut">
              <a:rPr lang="en-US" smtClean="0"/>
              <a:pPr/>
              <a:t>8/22/2024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195629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508D89-6BE7-4307-9C0C-D62D9956D7BB}" type="datetimeFigureOut">
              <a:rPr lang="en-US" smtClean="0"/>
              <a:pPr/>
              <a:t>8/22/2024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17F696-3ADB-4F53-8D71-B6C63EE3FDF1}" type="slidenum">
              <a:rPr lang="en-US" smtClean="0"/>
              <a:pPr/>
              <a:t>‹#›</a:t>
            </a:fld>
            <a:endParaRPr lang="en-US"/>
          </a:p>
        </p:txBody>
      </p:sp>
    </p:spTree>
    <p:extLst>
      <p:ext uri="{BB962C8B-B14F-4D97-AF65-F5344CB8AC3E}">
        <p14:creationId xmlns:p14="http://schemas.microsoft.com/office/powerpoint/2010/main" val="2781819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hyperlink" Target="https://creativecommons.org/licenses/by-nc/3.0/" TargetMode="External"/><Relationship Id="rId4" Type="http://schemas.openxmlformats.org/officeDocument/2006/relationships/diagramLayout" Target="../diagrams/layout1.xml"/><Relationship Id="rId9" Type="http://schemas.openxmlformats.org/officeDocument/2006/relationships/hyperlink" Target="https://www.pngall.com/award-pn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336136" y="1336710"/>
            <a:ext cx="6858000" cy="418458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88181" y="1092216"/>
            <a:ext cx="6346209" cy="418206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833933" y="3515977"/>
            <a:ext cx="2501979" cy="418206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76002" y="1496845"/>
            <a:ext cx="6858001" cy="3864309"/>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277" y="1668285"/>
            <a:ext cx="4318303" cy="3238727"/>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3"/>
          <p:cNvSpPr txBox="1">
            <a:spLocks/>
          </p:cNvSpPr>
          <p:nvPr/>
        </p:nvSpPr>
        <p:spPr bwMode="auto">
          <a:xfrm>
            <a:off x="619797" y="586855"/>
            <a:ext cx="3172575" cy="3387497"/>
          </a:xfrm>
          <a:prstGeom prst="rect">
            <a:avLst/>
          </a:prstGeom>
        </p:spPr>
        <p:txBody>
          <a:bodyPr vert="horz" lIns="91440" tIns="45720" rIns="91440" bIns="45720" numCol="1" rtlCol="0" anchor="b" anchorCtr="0" compatLnSpc="1">
            <a:prstTxWarp prst="textNoShape">
              <a:avLst/>
            </a:prstTxWarp>
            <a:normAutofit/>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400" b="1">
                <a:solidFill>
                  <a:schemeClr val="bg2"/>
                </a:solidFill>
                <a:latin typeface="Arial" charset="0"/>
              </a:defRPr>
            </a:lvl2pPr>
            <a:lvl3pPr algn="ctr" rtl="0" eaLnBrk="1" fontAlgn="base" hangingPunct="1">
              <a:spcBef>
                <a:spcPct val="0"/>
              </a:spcBef>
              <a:spcAft>
                <a:spcPct val="0"/>
              </a:spcAft>
              <a:defRPr sz="4400" b="1">
                <a:solidFill>
                  <a:schemeClr val="bg2"/>
                </a:solidFill>
                <a:latin typeface="Arial" charset="0"/>
              </a:defRPr>
            </a:lvl3pPr>
            <a:lvl4pPr algn="ctr" rtl="0" eaLnBrk="1" fontAlgn="base" hangingPunct="1">
              <a:spcBef>
                <a:spcPct val="0"/>
              </a:spcBef>
              <a:spcAft>
                <a:spcPct val="0"/>
              </a:spcAft>
              <a:defRPr sz="4400" b="1">
                <a:solidFill>
                  <a:schemeClr val="bg2"/>
                </a:solidFill>
                <a:latin typeface="Arial" charset="0"/>
              </a:defRPr>
            </a:lvl4pPr>
            <a:lvl5pPr algn="ctr" rtl="0" eaLnBrk="1" fontAlgn="base" hangingPunct="1">
              <a:spcBef>
                <a:spcPct val="0"/>
              </a:spcBef>
              <a:spcAft>
                <a:spcPct val="0"/>
              </a:spcAft>
              <a:defRPr sz="4400" b="1">
                <a:solidFill>
                  <a:schemeClr val="bg2"/>
                </a:solidFill>
                <a:latin typeface="Arial" charset="0"/>
              </a:defRPr>
            </a:lvl5pPr>
            <a:lvl6pPr marL="457200" algn="ctr" rtl="0" eaLnBrk="1" fontAlgn="base" hangingPunct="1">
              <a:spcBef>
                <a:spcPct val="0"/>
              </a:spcBef>
              <a:spcAft>
                <a:spcPct val="0"/>
              </a:spcAft>
              <a:defRPr sz="4400" b="1">
                <a:solidFill>
                  <a:schemeClr val="bg2"/>
                </a:solidFill>
                <a:latin typeface="Arial" charset="0"/>
              </a:defRPr>
            </a:lvl6pPr>
            <a:lvl7pPr marL="914400" algn="ctr" rtl="0" eaLnBrk="1" fontAlgn="base" hangingPunct="1">
              <a:spcBef>
                <a:spcPct val="0"/>
              </a:spcBef>
              <a:spcAft>
                <a:spcPct val="0"/>
              </a:spcAft>
              <a:defRPr sz="4400" b="1">
                <a:solidFill>
                  <a:schemeClr val="bg2"/>
                </a:solidFill>
                <a:latin typeface="Arial" charset="0"/>
              </a:defRPr>
            </a:lvl7pPr>
            <a:lvl8pPr marL="1371600" algn="ctr" rtl="0" eaLnBrk="1" fontAlgn="base" hangingPunct="1">
              <a:spcBef>
                <a:spcPct val="0"/>
              </a:spcBef>
              <a:spcAft>
                <a:spcPct val="0"/>
              </a:spcAft>
              <a:defRPr sz="4400" b="1">
                <a:solidFill>
                  <a:schemeClr val="bg2"/>
                </a:solidFill>
                <a:latin typeface="Arial" charset="0"/>
              </a:defRPr>
            </a:lvl8pPr>
            <a:lvl9pPr marL="1828800" algn="ctr" rtl="0" eaLnBrk="1" fontAlgn="base" hangingPunct="1">
              <a:spcBef>
                <a:spcPct val="0"/>
              </a:spcBef>
              <a:spcAft>
                <a:spcPct val="0"/>
              </a:spcAft>
              <a:defRPr sz="4400" b="1">
                <a:solidFill>
                  <a:schemeClr val="bg2"/>
                </a:solidFill>
                <a:latin typeface="Arial" charset="0"/>
              </a:defRPr>
            </a:lvl9pPr>
          </a:lstStyle>
          <a:p>
            <a:pPr algn="r">
              <a:lnSpc>
                <a:spcPct val="90000"/>
              </a:lnSpc>
              <a:spcAft>
                <a:spcPts val="600"/>
              </a:spcAft>
              <a:defRPr/>
            </a:pPr>
            <a:r>
              <a:rPr lang="en-US" sz="3500" kern="1200">
                <a:solidFill>
                  <a:srgbClr val="FFFFFF"/>
                </a:solidFill>
                <a:latin typeface="+mj-lt"/>
                <a:ea typeface="+mj-ea"/>
                <a:cs typeface="+mj-cs"/>
              </a:rPr>
              <a:t>ERC Perfect Pitch Contest</a:t>
            </a:r>
          </a:p>
        </p:txBody>
      </p:sp>
      <p:sp>
        <p:nvSpPr>
          <p:cNvPr id="2" name="TextBox 1"/>
          <p:cNvSpPr txBox="1"/>
          <p:nvPr/>
        </p:nvSpPr>
        <p:spPr>
          <a:xfrm>
            <a:off x="4505423" y="649480"/>
            <a:ext cx="4426555" cy="5546047"/>
          </a:xfrm>
          <a:prstGeom prst="rect">
            <a:avLst/>
          </a:prstGeom>
        </p:spPr>
        <p:txBody>
          <a:bodyPr vert="horz" lIns="91440" tIns="45720" rIns="91440" bIns="45720" rtlCol="0" anchor="ctr">
            <a:noAutofit/>
          </a:bodyPr>
          <a:lstStyle/>
          <a:p>
            <a:pPr>
              <a:lnSpc>
                <a:spcPct val="90000"/>
              </a:lnSpc>
              <a:spcAft>
                <a:spcPts val="600"/>
              </a:spcAft>
            </a:pPr>
            <a:r>
              <a:rPr lang="en-US" dirty="0"/>
              <a:t>Contestants in the ERC Perfect Pitch Contest will pitch a problem or opportunity connected with their ERC’s strategic vision in a clear, compelling manner in 90 seconds. Contestants will use one PowerPoint slide to assist in their pitch.</a:t>
            </a:r>
          </a:p>
          <a:p>
            <a:pPr>
              <a:lnSpc>
                <a:spcPct val="90000"/>
              </a:lnSpc>
              <a:spcAft>
                <a:spcPts val="600"/>
              </a:spcAft>
            </a:pPr>
            <a:endParaRPr lang="en-US" u="sng" dirty="0"/>
          </a:p>
          <a:p>
            <a:pPr>
              <a:lnSpc>
                <a:spcPct val="90000"/>
              </a:lnSpc>
              <a:spcAft>
                <a:spcPts val="600"/>
              </a:spcAft>
            </a:pPr>
            <a:r>
              <a:rPr lang="en-US" u="sng" dirty="0"/>
              <a:t>Purpose of Slide:</a:t>
            </a:r>
          </a:p>
          <a:p>
            <a:pPr marL="171450" indent="-228600">
              <a:lnSpc>
                <a:spcPct val="90000"/>
              </a:lnSpc>
              <a:spcAft>
                <a:spcPts val="600"/>
              </a:spcAft>
              <a:buFont typeface="Arial" panose="020B0604020202020204" pitchFamily="34" charset="0"/>
              <a:buChar char="•"/>
            </a:pPr>
            <a:r>
              <a:rPr lang="en-US" dirty="0"/>
              <a:t>Serve as a </a:t>
            </a:r>
            <a:r>
              <a:rPr lang="en-US" b="1" i="1" dirty="0"/>
              <a:t>visual anchor </a:t>
            </a:r>
            <a:r>
              <a:rPr lang="en-US" dirty="0"/>
              <a:t>to help judges remember the different pitches</a:t>
            </a:r>
          </a:p>
          <a:p>
            <a:pPr marL="171450" indent="-228600">
              <a:lnSpc>
                <a:spcPct val="90000"/>
              </a:lnSpc>
              <a:spcAft>
                <a:spcPts val="600"/>
              </a:spcAft>
              <a:buFont typeface="Arial" panose="020B0604020202020204" pitchFamily="34" charset="0"/>
              <a:buChar char="•"/>
            </a:pPr>
            <a:r>
              <a:rPr lang="en-US" dirty="0"/>
              <a:t>Visual complement to the pitch</a:t>
            </a:r>
          </a:p>
          <a:p>
            <a:pPr indent="-228600">
              <a:lnSpc>
                <a:spcPct val="90000"/>
              </a:lnSpc>
              <a:spcAft>
                <a:spcPts val="600"/>
              </a:spcAft>
              <a:buFont typeface="Arial" panose="020B0604020202020204" pitchFamily="34" charset="0"/>
              <a:buChar char="•"/>
            </a:pPr>
            <a:endParaRPr lang="en-US" u="sng" dirty="0"/>
          </a:p>
          <a:p>
            <a:pPr>
              <a:lnSpc>
                <a:spcPct val="90000"/>
              </a:lnSpc>
              <a:spcAft>
                <a:spcPts val="600"/>
              </a:spcAft>
            </a:pPr>
            <a:r>
              <a:rPr lang="en-US" u="sng" dirty="0"/>
              <a:t>Format is Flexible:</a:t>
            </a:r>
          </a:p>
          <a:p>
            <a:pPr marL="171450" indent="-228600">
              <a:lnSpc>
                <a:spcPct val="90000"/>
              </a:lnSpc>
              <a:spcAft>
                <a:spcPts val="600"/>
              </a:spcAft>
              <a:buFont typeface="Arial" panose="020B0604020202020204" pitchFamily="34" charset="0"/>
              <a:buChar char="•"/>
            </a:pPr>
            <a:r>
              <a:rPr lang="en-US" dirty="0"/>
              <a:t>Students are encouraged to be creative</a:t>
            </a:r>
          </a:p>
          <a:p>
            <a:pPr marL="171450" indent="-228600">
              <a:lnSpc>
                <a:spcPct val="90000"/>
              </a:lnSpc>
              <a:spcAft>
                <a:spcPts val="600"/>
              </a:spcAft>
              <a:buFont typeface="Arial" panose="020B0604020202020204" pitchFamily="34" charset="0"/>
              <a:buChar char="•"/>
            </a:pPr>
            <a:r>
              <a:rPr lang="en-US" dirty="0"/>
              <a:t>Although pitch must address problem/opportunity, solution, and impact, slide content is not prescriptive</a:t>
            </a:r>
          </a:p>
          <a:p>
            <a:pPr marL="628650" lvl="1" indent="-228600">
              <a:lnSpc>
                <a:spcPct val="90000"/>
              </a:lnSpc>
              <a:spcAft>
                <a:spcPts val="600"/>
              </a:spcAft>
              <a:buFont typeface="Arial" panose="020B0604020202020204" pitchFamily="34" charset="0"/>
              <a:buChar char="•"/>
            </a:pPr>
            <a:r>
              <a:rPr lang="en-US" dirty="0"/>
              <a:t>see next slide for a template highlighting the only required elements</a:t>
            </a:r>
          </a:p>
          <a:p>
            <a:pPr marL="171450" indent="-228600">
              <a:lnSpc>
                <a:spcPct val="90000"/>
              </a:lnSpc>
              <a:spcAft>
                <a:spcPts val="600"/>
              </a:spcAft>
              <a:buFont typeface="Arial" panose="020B0604020202020204" pitchFamily="34" charset="0"/>
              <a:buChar char="•"/>
            </a:pPr>
            <a:r>
              <a:rPr lang="en-US" i="1" dirty="0"/>
              <a:t>Videos, animations, and props are prohibited</a:t>
            </a:r>
          </a:p>
        </p:txBody>
      </p:sp>
    </p:spTree>
    <p:extLst>
      <p:ext uri="{BB962C8B-B14F-4D97-AF65-F5344CB8AC3E}">
        <p14:creationId xmlns:p14="http://schemas.microsoft.com/office/powerpoint/2010/main" val="307021251"/>
      </p:ext>
    </p:extLst>
  </p:cSld>
  <p:clrMapOvr>
    <a:masterClrMapping/>
  </p:clrMapOvr>
  <mc:AlternateContent xmlns:mc="http://schemas.openxmlformats.org/markup-compatibility/2006" xmlns:p14="http://schemas.microsoft.com/office/powerpoint/2010/main">
    <mc:Choice Requires="p14">
      <p:transition spd="slow" p14:dur="2000" advTm="23507"/>
    </mc:Choice>
    <mc:Fallback xmlns="">
      <p:transition spd="slow" advTm="2350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Title 3"/>
          <p:cNvSpPr txBox="1">
            <a:spLocks/>
          </p:cNvSpPr>
          <p:nvPr/>
        </p:nvSpPr>
        <p:spPr bwMode="auto">
          <a:xfrm>
            <a:off x="986118" y="735106"/>
            <a:ext cx="7540322" cy="2928470"/>
          </a:xfrm>
          <a:prstGeom prst="rect">
            <a:avLst/>
          </a:prstGeom>
        </p:spPr>
        <p:txBody>
          <a:bodyPr vert="horz" lIns="91440" tIns="45720" rIns="91440" bIns="45720" numCol="1" rtlCol="0" anchor="b" anchorCtr="0" compatLnSpc="1">
            <a:prstTxWarp prst="textNoShape">
              <a:avLst/>
            </a:prstTxWarp>
            <a:normAutofit/>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400" b="1">
                <a:solidFill>
                  <a:schemeClr val="bg2"/>
                </a:solidFill>
                <a:latin typeface="Arial" charset="0"/>
              </a:defRPr>
            </a:lvl2pPr>
            <a:lvl3pPr algn="ctr" rtl="0" eaLnBrk="1" fontAlgn="base" hangingPunct="1">
              <a:spcBef>
                <a:spcPct val="0"/>
              </a:spcBef>
              <a:spcAft>
                <a:spcPct val="0"/>
              </a:spcAft>
              <a:defRPr sz="4400" b="1">
                <a:solidFill>
                  <a:schemeClr val="bg2"/>
                </a:solidFill>
                <a:latin typeface="Arial" charset="0"/>
              </a:defRPr>
            </a:lvl3pPr>
            <a:lvl4pPr algn="ctr" rtl="0" eaLnBrk="1" fontAlgn="base" hangingPunct="1">
              <a:spcBef>
                <a:spcPct val="0"/>
              </a:spcBef>
              <a:spcAft>
                <a:spcPct val="0"/>
              </a:spcAft>
              <a:defRPr sz="4400" b="1">
                <a:solidFill>
                  <a:schemeClr val="bg2"/>
                </a:solidFill>
                <a:latin typeface="Arial" charset="0"/>
              </a:defRPr>
            </a:lvl4pPr>
            <a:lvl5pPr algn="ctr" rtl="0" eaLnBrk="1" fontAlgn="base" hangingPunct="1">
              <a:spcBef>
                <a:spcPct val="0"/>
              </a:spcBef>
              <a:spcAft>
                <a:spcPct val="0"/>
              </a:spcAft>
              <a:defRPr sz="4400" b="1">
                <a:solidFill>
                  <a:schemeClr val="bg2"/>
                </a:solidFill>
                <a:latin typeface="Arial" charset="0"/>
              </a:defRPr>
            </a:lvl5pPr>
            <a:lvl6pPr marL="457200" algn="ctr" rtl="0" eaLnBrk="1" fontAlgn="base" hangingPunct="1">
              <a:spcBef>
                <a:spcPct val="0"/>
              </a:spcBef>
              <a:spcAft>
                <a:spcPct val="0"/>
              </a:spcAft>
              <a:defRPr sz="4400" b="1">
                <a:solidFill>
                  <a:schemeClr val="bg2"/>
                </a:solidFill>
                <a:latin typeface="Arial" charset="0"/>
              </a:defRPr>
            </a:lvl6pPr>
            <a:lvl7pPr marL="914400" algn="ctr" rtl="0" eaLnBrk="1" fontAlgn="base" hangingPunct="1">
              <a:spcBef>
                <a:spcPct val="0"/>
              </a:spcBef>
              <a:spcAft>
                <a:spcPct val="0"/>
              </a:spcAft>
              <a:defRPr sz="4400" b="1">
                <a:solidFill>
                  <a:schemeClr val="bg2"/>
                </a:solidFill>
                <a:latin typeface="Arial" charset="0"/>
              </a:defRPr>
            </a:lvl7pPr>
            <a:lvl8pPr marL="1371600" algn="ctr" rtl="0" eaLnBrk="1" fontAlgn="base" hangingPunct="1">
              <a:spcBef>
                <a:spcPct val="0"/>
              </a:spcBef>
              <a:spcAft>
                <a:spcPct val="0"/>
              </a:spcAft>
              <a:defRPr sz="4400" b="1">
                <a:solidFill>
                  <a:schemeClr val="bg2"/>
                </a:solidFill>
                <a:latin typeface="Arial" charset="0"/>
              </a:defRPr>
            </a:lvl8pPr>
            <a:lvl9pPr marL="1828800" algn="ctr" rtl="0" eaLnBrk="1" fontAlgn="base" hangingPunct="1">
              <a:spcBef>
                <a:spcPct val="0"/>
              </a:spcBef>
              <a:spcAft>
                <a:spcPct val="0"/>
              </a:spcAft>
              <a:defRPr sz="4400" b="1">
                <a:solidFill>
                  <a:schemeClr val="bg2"/>
                </a:solidFill>
                <a:latin typeface="Arial" charset="0"/>
              </a:defRPr>
            </a:lvl9pPr>
          </a:lstStyle>
          <a:p>
            <a:pPr algn="l">
              <a:lnSpc>
                <a:spcPct val="90000"/>
              </a:lnSpc>
              <a:spcAft>
                <a:spcPts val="600"/>
              </a:spcAft>
              <a:defRPr/>
            </a:pPr>
            <a:r>
              <a:rPr lang="en-US" sz="4200" kern="1200">
                <a:solidFill>
                  <a:srgbClr val="FFFFFF"/>
                </a:solidFill>
                <a:latin typeface="+mj-lt"/>
                <a:ea typeface="+mj-ea"/>
                <a:cs typeface="+mj-cs"/>
              </a:rPr>
              <a:t>Short  title  of  Perfect Pitch Project</a:t>
            </a:r>
          </a:p>
          <a:p>
            <a:pPr algn="l">
              <a:lnSpc>
                <a:spcPct val="90000"/>
              </a:lnSpc>
              <a:spcAft>
                <a:spcPts val="600"/>
              </a:spcAft>
              <a:defRPr/>
            </a:pPr>
            <a:r>
              <a:rPr lang="en-US" sz="4200" b="0" kern="1200">
                <a:solidFill>
                  <a:srgbClr val="FFFFFF"/>
                </a:solidFill>
                <a:latin typeface="+mj-lt"/>
                <a:ea typeface="+mj-ea"/>
                <a:cs typeface="+mj-cs"/>
              </a:rPr>
              <a:t>Presenter Name, Presenter’s ERC</a:t>
            </a:r>
          </a:p>
        </p:txBody>
      </p:sp>
    </p:spTree>
    <p:extLst>
      <p:ext uri="{BB962C8B-B14F-4D97-AF65-F5344CB8AC3E}">
        <p14:creationId xmlns:p14="http://schemas.microsoft.com/office/powerpoint/2010/main" val="402618157"/>
      </p:ext>
    </p:extLst>
  </p:cSld>
  <p:clrMapOvr>
    <a:masterClrMapping/>
  </p:clrMapOvr>
  <mc:AlternateContent xmlns:mc="http://schemas.openxmlformats.org/markup-compatibility/2006" xmlns:p14="http://schemas.microsoft.com/office/powerpoint/2010/main">
    <mc:Choice Requires="p14">
      <p:transition spd="slow" p14:dur="2000" advTm="23507"/>
    </mc:Choice>
    <mc:Fallback xmlns="">
      <p:transition spd="slow" advTm="23507"/>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C84E2DE-8E2F-5DC0-232C-E67D69B4645A}"/>
              </a:ext>
            </a:extLst>
          </p:cNvPr>
          <p:cNvPicPr>
            <a:picLocks noChangeAspect="1"/>
          </p:cNvPicPr>
          <p:nvPr/>
        </p:nvPicPr>
        <p:blipFill rotWithShape="1">
          <a:blip r:embed="rId3"/>
          <a:srcRect l="1009" r="1009" b="273"/>
          <a:stretch/>
        </p:blipFill>
        <p:spPr>
          <a:xfrm>
            <a:off x="457200" y="1411367"/>
            <a:ext cx="8382000" cy="5348662"/>
          </a:xfrm>
          <a:prstGeom prst="rect">
            <a:avLst/>
          </a:prstGeom>
          <a:ln w="28575">
            <a:solidFill>
              <a:schemeClr val="tx1"/>
            </a:solidFill>
          </a:ln>
        </p:spPr>
      </p:pic>
      <p:sp>
        <p:nvSpPr>
          <p:cNvPr id="6" name="Title 1">
            <a:extLst>
              <a:ext uri="{FF2B5EF4-FFF2-40B4-BE49-F238E27FC236}">
                <a16:creationId xmlns:a16="http://schemas.microsoft.com/office/drawing/2014/main" id="{CB2B119C-5452-214E-BBA8-E59F5738A022}"/>
              </a:ext>
            </a:extLst>
          </p:cNvPr>
          <p:cNvSpPr txBox="1">
            <a:spLocks/>
          </p:cNvSpPr>
          <p:nvPr/>
        </p:nvSpPr>
        <p:spPr>
          <a:xfrm>
            <a:off x="381000" y="97971"/>
            <a:ext cx="8451271" cy="1143000"/>
          </a:xfrm>
          <a:prstGeom prst="rect">
            <a:avLst/>
          </a:prstGeom>
          <a:solidFill>
            <a:schemeClr val="tx2"/>
          </a:solidFill>
          <a:ln>
            <a:no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solidFill>
                  <a:schemeClr val="bg1"/>
                </a:solidFill>
              </a:rPr>
              <a:t>Judge Scoring sheet - 2024</a:t>
            </a:r>
          </a:p>
        </p:txBody>
      </p:sp>
    </p:spTree>
    <p:extLst>
      <p:ext uri="{BB962C8B-B14F-4D97-AF65-F5344CB8AC3E}">
        <p14:creationId xmlns:p14="http://schemas.microsoft.com/office/powerpoint/2010/main" val="3300347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62114" y="0"/>
            <a:ext cx="3072908"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486646" y="-3486043"/>
            <a:ext cx="2170709" cy="9144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37673" y="348865"/>
            <a:ext cx="7288583" cy="1576446"/>
          </a:xfrm>
        </p:spPr>
        <p:txBody>
          <a:bodyPr vert="horz" lIns="91440" tIns="45720" rIns="91440" bIns="45720" rtlCol="0" anchor="ctr">
            <a:normAutofit/>
          </a:bodyPr>
          <a:lstStyle/>
          <a:p>
            <a:pPr algn="l">
              <a:lnSpc>
                <a:spcPct val="90000"/>
              </a:lnSpc>
            </a:pPr>
            <a:r>
              <a:rPr lang="en-US" sz="3500" kern="1200">
                <a:solidFill>
                  <a:srgbClr val="FFFFFF"/>
                </a:solidFill>
                <a:latin typeface="+mj-lt"/>
                <a:ea typeface="+mj-ea"/>
                <a:cs typeface="+mj-cs"/>
              </a:rPr>
              <a:t>Prize Levels</a:t>
            </a:r>
          </a:p>
        </p:txBody>
      </p:sp>
      <p:graphicFrame>
        <p:nvGraphicFramePr>
          <p:cNvPr id="5" name="TextBox 2">
            <a:extLst>
              <a:ext uri="{FF2B5EF4-FFF2-40B4-BE49-F238E27FC236}">
                <a16:creationId xmlns:a16="http://schemas.microsoft.com/office/drawing/2014/main" id="{8C6ECF55-7D80-5A51-55E0-50BEA508AFAB}"/>
              </a:ext>
            </a:extLst>
          </p:cNvPr>
          <p:cNvGraphicFramePr/>
          <p:nvPr>
            <p:extLst>
              <p:ext uri="{D42A27DB-BD31-4B8C-83A1-F6EECF244321}">
                <p14:modId xmlns:p14="http://schemas.microsoft.com/office/powerpoint/2010/main" val="3774188086"/>
              </p:ext>
            </p:extLst>
          </p:nvPr>
        </p:nvGraphicFramePr>
        <p:xfrm>
          <a:off x="474064" y="2574395"/>
          <a:ext cx="8195871" cy="3689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descr="A gold trophy with a black background">
            <a:extLst>
              <a:ext uri="{FF2B5EF4-FFF2-40B4-BE49-F238E27FC236}">
                <a16:creationId xmlns:a16="http://schemas.microsoft.com/office/drawing/2014/main" id="{40F25B36-DD7F-2293-C9E6-0113D612758D}"/>
              </a:ext>
            </a:extLst>
          </p:cNvPr>
          <p:cNvPicPr>
            <a:picLocks noChangeAspect="1"/>
          </p:cNvPicPr>
          <p:nvPr/>
        </p:nvPicPr>
        <p:blipFill>
          <a:blip r:embed="rId8">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685799" y="3084214"/>
            <a:ext cx="2106847" cy="2554586"/>
          </a:xfrm>
          <a:prstGeom prst="rect">
            <a:avLst/>
          </a:prstGeom>
        </p:spPr>
      </p:pic>
      <p:sp>
        <p:nvSpPr>
          <p:cNvPr id="6" name="TextBox 5">
            <a:extLst>
              <a:ext uri="{FF2B5EF4-FFF2-40B4-BE49-F238E27FC236}">
                <a16:creationId xmlns:a16="http://schemas.microsoft.com/office/drawing/2014/main" id="{CFE2927D-228D-A276-0161-FBA3107F1E1D}"/>
              </a:ext>
            </a:extLst>
          </p:cNvPr>
          <p:cNvSpPr txBox="1"/>
          <p:nvPr/>
        </p:nvSpPr>
        <p:spPr>
          <a:xfrm>
            <a:off x="1743997" y="6858000"/>
            <a:ext cx="5656006" cy="230832"/>
          </a:xfrm>
          <a:prstGeom prst="rect">
            <a:avLst/>
          </a:prstGeom>
          <a:noFill/>
        </p:spPr>
        <p:txBody>
          <a:bodyPr wrap="square" rtlCol="0">
            <a:spAutoFit/>
          </a:bodyPr>
          <a:lstStyle/>
          <a:p>
            <a:r>
              <a:rPr lang="en-US" sz="900">
                <a:hlinkClick r:id="rId9" tooltip="https://www.pngall.com/award-png/"/>
              </a:rPr>
              <a:t>This Photo</a:t>
            </a:r>
            <a:r>
              <a:rPr lang="en-US" sz="900"/>
              <a:t> by Unknown Author is licensed under </a:t>
            </a:r>
            <a:r>
              <a:rPr lang="en-US" sz="900">
                <a:hlinkClick r:id="rId10" tooltip="https://creativecommons.org/licenses/by-nc/3.0/"/>
              </a:rPr>
              <a:t>CC BY-NC</a:t>
            </a:r>
            <a:endParaRPr lang="en-US" sz="9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3"/>
          </p:nvPr>
        </p:nvSpPr>
        <p:spPr>
          <a:xfrm>
            <a:off x="5026025" y="1149533"/>
            <a:ext cx="3660775" cy="1676400"/>
          </a:xfrm>
        </p:spPr>
        <p:txBody>
          <a:bodyPr>
            <a:normAutofit fontScale="55000" lnSpcReduction="20000"/>
          </a:bodyPr>
          <a:lstStyle/>
          <a:p>
            <a:pPr algn="ctr"/>
            <a:r>
              <a:rPr lang="en-US" u="sng" dirty="0"/>
              <a:t>Judges Concurrence Statement:  </a:t>
            </a:r>
          </a:p>
          <a:p>
            <a:endParaRPr lang="en-US" u="sng" dirty="0"/>
          </a:p>
          <a:p>
            <a:pPr algn="just"/>
            <a:r>
              <a:rPr lang="en-US" b="0" dirty="0">
                <a:solidFill>
                  <a:schemeClr val="accent1">
                    <a:lumMod val="75000"/>
                  </a:schemeClr>
                </a:solidFill>
              </a:rPr>
              <a:t>The assembled team of judges in the 2022 ERC-Wide Perfect Pitch Contest have discussed the merits of each presentation and concur with  the average scores posted here and the final selection of the winners in this competition, as indicated in the table to the left.</a:t>
            </a:r>
          </a:p>
        </p:txBody>
      </p:sp>
      <p:sp>
        <p:nvSpPr>
          <p:cNvPr id="22" name="Title 1"/>
          <p:cNvSpPr txBox="1">
            <a:spLocks/>
          </p:cNvSpPr>
          <p:nvPr/>
        </p:nvSpPr>
        <p:spPr>
          <a:xfrm>
            <a:off x="277091" y="57145"/>
            <a:ext cx="8229600" cy="838200"/>
          </a:xfrm>
          <a:prstGeom prst="rect">
            <a:avLst/>
          </a:prstGeom>
          <a:solidFill>
            <a:schemeClr val="tx2"/>
          </a:solid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bg1"/>
                </a:solidFill>
                <a:effectLst/>
                <a:uLnTx/>
                <a:uFillTx/>
                <a:latin typeface="+mj-lt"/>
                <a:ea typeface="+mj-ea"/>
                <a:cs typeface="+mj-cs"/>
              </a:rPr>
              <a:t>2024 Perfect Pitch</a:t>
            </a:r>
            <a:r>
              <a:rPr kumimoji="0" lang="en-US" sz="4400" b="0" i="0" u="none" strike="noStrike" kern="1200" cap="none" spc="0" normalizeH="0" noProof="0" dirty="0">
                <a:ln>
                  <a:noFill/>
                </a:ln>
                <a:solidFill>
                  <a:schemeClr val="bg1"/>
                </a:solidFill>
                <a:effectLst/>
                <a:uLnTx/>
                <a:uFillTx/>
                <a:latin typeface="+mj-lt"/>
                <a:ea typeface="+mj-ea"/>
                <a:cs typeface="+mj-cs"/>
              </a:rPr>
              <a:t> Contest Results</a:t>
            </a:r>
            <a:endParaRPr kumimoji="0" lang="en-US" sz="4400" b="0" i="0" u="none" strike="noStrike" kern="1200" cap="none" spc="0" normalizeH="0" baseline="0" noProof="0" dirty="0">
              <a:ln>
                <a:noFill/>
              </a:ln>
              <a:solidFill>
                <a:schemeClr val="bg1"/>
              </a:solidFill>
              <a:effectLst/>
              <a:uLnTx/>
              <a:uFillTx/>
              <a:latin typeface="+mj-lt"/>
              <a:ea typeface="+mj-ea"/>
              <a:cs typeface="+mj-cs"/>
            </a:endParaRPr>
          </a:p>
        </p:txBody>
      </p:sp>
      <p:graphicFrame>
        <p:nvGraphicFramePr>
          <p:cNvPr id="10" name="Content Placeholder 9"/>
          <p:cNvGraphicFramePr>
            <a:graphicFrameLocks noGrp="1"/>
          </p:cNvGraphicFramePr>
          <p:nvPr>
            <p:ph sz="quarter" idx="4"/>
            <p:extLst>
              <p:ext uri="{D42A27DB-BD31-4B8C-83A1-F6EECF244321}">
                <p14:modId xmlns:p14="http://schemas.microsoft.com/office/powerpoint/2010/main" val="2991818946"/>
              </p:ext>
            </p:extLst>
          </p:nvPr>
        </p:nvGraphicFramePr>
        <p:xfrm>
          <a:off x="5067299" y="2883078"/>
          <a:ext cx="3657602" cy="25146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2133602">
                  <a:extLst>
                    <a:ext uri="{9D8B030D-6E8A-4147-A177-3AD203B41FA5}">
                      <a16:colId xmlns:a16="http://schemas.microsoft.com/office/drawing/2014/main" val="20001"/>
                    </a:ext>
                  </a:extLst>
                </a:gridCol>
              </a:tblGrid>
              <a:tr h="314325">
                <a:tc>
                  <a:txBody>
                    <a:bodyPr/>
                    <a:lstStyle/>
                    <a:p>
                      <a:pPr algn="l" fontAlgn="b"/>
                      <a:r>
                        <a:rPr lang="en-US" sz="1400" b="1" i="0" u="none" strike="noStrike" dirty="0">
                          <a:solidFill>
                            <a:schemeClr val="bg1"/>
                          </a:solidFill>
                          <a:latin typeface="Calibri"/>
                        </a:rPr>
                        <a:t>Judges Name</a:t>
                      </a:r>
                    </a:p>
                  </a:txBody>
                  <a:tcPr marL="9525" marR="9525" marT="9525" marB="0" anchor="b"/>
                </a:tc>
                <a:tc>
                  <a:txBody>
                    <a:bodyPr/>
                    <a:lstStyle/>
                    <a:p>
                      <a:pPr algn="l" fontAlgn="b"/>
                      <a:r>
                        <a:rPr lang="en-US" sz="1400" b="1" i="0" u="none" strike="noStrike" dirty="0">
                          <a:solidFill>
                            <a:schemeClr val="bg1"/>
                          </a:solidFill>
                          <a:latin typeface="Calibri"/>
                        </a:rPr>
                        <a:t>Concurrence Signature</a:t>
                      </a:r>
                    </a:p>
                  </a:txBody>
                  <a:tcPr marL="9525" marR="9525" marT="9525" marB="0" anchor="b"/>
                </a:tc>
                <a:extLst>
                  <a:ext uri="{0D108BD9-81ED-4DB2-BD59-A6C34878D82A}">
                    <a16:rowId xmlns:a16="http://schemas.microsoft.com/office/drawing/2014/main" val="10000"/>
                  </a:ext>
                </a:extLst>
              </a:tr>
              <a:tr h="314325">
                <a:tc>
                  <a:txBody>
                    <a:bodyPr/>
                    <a:lstStyle/>
                    <a:p>
                      <a:pPr algn="l" fontAlgn="b"/>
                      <a:r>
                        <a:rPr lang="en-US" sz="1400" b="1" i="0" u="none" strike="noStrike">
                          <a:solidFill>
                            <a:srgbClr val="000000"/>
                          </a:solidFill>
                          <a:latin typeface="Calibri"/>
                        </a:rPr>
                        <a:t>Judge #1</a:t>
                      </a:r>
                    </a:p>
                  </a:txBody>
                  <a:tcPr marL="9525" marR="9525" marT="9525" marB="0" anchor="b"/>
                </a:tc>
                <a:tc>
                  <a:txBody>
                    <a:bodyPr/>
                    <a:lstStyle/>
                    <a:p>
                      <a:pPr algn="l" fontAlgn="b"/>
                      <a:r>
                        <a:rPr lang="en-US" sz="1400" b="1" i="0" u="none" strike="noStrike">
                          <a:solidFill>
                            <a:srgbClr val="000000"/>
                          </a:solidFill>
                          <a:latin typeface="Calibri"/>
                        </a:rPr>
                        <a:t> </a:t>
                      </a:r>
                    </a:p>
                  </a:txBody>
                  <a:tcPr marL="9525" marR="9525" marT="9525" marB="0" anchor="b"/>
                </a:tc>
                <a:extLst>
                  <a:ext uri="{0D108BD9-81ED-4DB2-BD59-A6C34878D82A}">
                    <a16:rowId xmlns:a16="http://schemas.microsoft.com/office/drawing/2014/main" val="10001"/>
                  </a:ext>
                </a:extLst>
              </a:tr>
              <a:tr h="314325">
                <a:tc>
                  <a:txBody>
                    <a:bodyPr/>
                    <a:lstStyle/>
                    <a:p>
                      <a:pPr algn="l" fontAlgn="b"/>
                      <a:r>
                        <a:rPr lang="en-US" sz="1400" b="1" i="0" u="none" strike="noStrike">
                          <a:solidFill>
                            <a:srgbClr val="000000"/>
                          </a:solidFill>
                          <a:latin typeface="Calibri"/>
                        </a:rPr>
                        <a:t>Judge #2</a:t>
                      </a:r>
                    </a:p>
                  </a:txBody>
                  <a:tcPr marL="9525" marR="9525" marT="9525" marB="0" anchor="b"/>
                </a:tc>
                <a:tc>
                  <a:txBody>
                    <a:bodyPr/>
                    <a:lstStyle/>
                    <a:p>
                      <a:pPr algn="l" fontAlgn="b"/>
                      <a:r>
                        <a:rPr lang="en-US" sz="1400" b="1" i="0" u="none" strike="noStrike">
                          <a:solidFill>
                            <a:srgbClr val="000000"/>
                          </a:solidFill>
                          <a:latin typeface="Calibri"/>
                        </a:rPr>
                        <a:t> </a:t>
                      </a:r>
                    </a:p>
                  </a:txBody>
                  <a:tcPr marL="9525" marR="9525" marT="9525" marB="0" anchor="b"/>
                </a:tc>
                <a:extLst>
                  <a:ext uri="{0D108BD9-81ED-4DB2-BD59-A6C34878D82A}">
                    <a16:rowId xmlns:a16="http://schemas.microsoft.com/office/drawing/2014/main" val="10002"/>
                  </a:ext>
                </a:extLst>
              </a:tr>
              <a:tr h="314325">
                <a:tc>
                  <a:txBody>
                    <a:bodyPr/>
                    <a:lstStyle/>
                    <a:p>
                      <a:pPr algn="l" fontAlgn="b"/>
                      <a:r>
                        <a:rPr lang="en-US" sz="1400" b="1" i="0" u="none" strike="noStrike">
                          <a:solidFill>
                            <a:srgbClr val="000000"/>
                          </a:solidFill>
                          <a:latin typeface="Calibri"/>
                        </a:rPr>
                        <a:t>Judge #3</a:t>
                      </a:r>
                    </a:p>
                  </a:txBody>
                  <a:tcPr marL="9525" marR="9525" marT="9525" marB="0" anchor="b"/>
                </a:tc>
                <a:tc>
                  <a:txBody>
                    <a:bodyPr/>
                    <a:lstStyle/>
                    <a:p>
                      <a:pPr algn="l" fontAlgn="b"/>
                      <a:r>
                        <a:rPr lang="en-US" sz="1400" b="1" i="0" u="none" strike="noStrike">
                          <a:solidFill>
                            <a:srgbClr val="000000"/>
                          </a:solidFill>
                          <a:latin typeface="Calibri"/>
                        </a:rPr>
                        <a:t> </a:t>
                      </a:r>
                    </a:p>
                  </a:txBody>
                  <a:tcPr marL="9525" marR="9525" marT="9525" marB="0" anchor="b"/>
                </a:tc>
                <a:extLst>
                  <a:ext uri="{0D108BD9-81ED-4DB2-BD59-A6C34878D82A}">
                    <a16:rowId xmlns:a16="http://schemas.microsoft.com/office/drawing/2014/main" val="10003"/>
                  </a:ext>
                </a:extLst>
              </a:tr>
              <a:tr h="314325">
                <a:tc>
                  <a:txBody>
                    <a:bodyPr/>
                    <a:lstStyle/>
                    <a:p>
                      <a:pPr algn="l" fontAlgn="b"/>
                      <a:r>
                        <a:rPr lang="en-US" sz="1400" b="1" i="0" u="none" strike="noStrike">
                          <a:solidFill>
                            <a:srgbClr val="000000"/>
                          </a:solidFill>
                          <a:latin typeface="Calibri"/>
                        </a:rPr>
                        <a:t>Judge #4</a:t>
                      </a:r>
                    </a:p>
                  </a:txBody>
                  <a:tcPr marL="9525" marR="9525" marT="9525" marB="0" anchor="b"/>
                </a:tc>
                <a:tc>
                  <a:txBody>
                    <a:bodyPr/>
                    <a:lstStyle/>
                    <a:p>
                      <a:pPr algn="l" fontAlgn="b"/>
                      <a:r>
                        <a:rPr lang="en-US" sz="1400" b="1" i="0" u="none" strike="noStrike">
                          <a:solidFill>
                            <a:srgbClr val="000000"/>
                          </a:solidFill>
                          <a:latin typeface="Calibri"/>
                        </a:rPr>
                        <a:t> </a:t>
                      </a:r>
                    </a:p>
                  </a:txBody>
                  <a:tcPr marL="9525" marR="9525" marT="9525" marB="0" anchor="b"/>
                </a:tc>
                <a:extLst>
                  <a:ext uri="{0D108BD9-81ED-4DB2-BD59-A6C34878D82A}">
                    <a16:rowId xmlns:a16="http://schemas.microsoft.com/office/drawing/2014/main" val="10004"/>
                  </a:ext>
                </a:extLst>
              </a:tr>
              <a:tr h="314325">
                <a:tc>
                  <a:txBody>
                    <a:bodyPr/>
                    <a:lstStyle/>
                    <a:p>
                      <a:pPr algn="l" fontAlgn="b"/>
                      <a:r>
                        <a:rPr lang="en-US" sz="1400" b="1" i="0" u="none" strike="noStrike">
                          <a:solidFill>
                            <a:srgbClr val="000000"/>
                          </a:solidFill>
                          <a:latin typeface="Calibri"/>
                        </a:rPr>
                        <a:t>Judge #5</a:t>
                      </a:r>
                    </a:p>
                  </a:txBody>
                  <a:tcPr marL="9525" marR="9525" marT="9525" marB="0" anchor="b"/>
                </a:tc>
                <a:tc>
                  <a:txBody>
                    <a:bodyPr/>
                    <a:lstStyle/>
                    <a:p>
                      <a:pPr algn="l" fontAlgn="b"/>
                      <a:r>
                        <a:rPr lang="en-US" sz="1400" b="1" i="0" u="none" strike="noStrike">
                          <a:solidFill>
                            <a:srgbClr val="000000"/>
                          </a:solidFill>
                          <a:latin typeface="Calibri"/>
                        </a:rPr>
                        <a:t> </a:t>
                      </a:r>
                    </a:p>
                  </a:txBody>
                  <a:tcPr marL="9525" marR="9525" marT="9525" marB="0" anchor="b"/>
                </a:tc>
                <a:extLst>
                  <a:ext uri="{0D108BD9-81ED-4DB2-BD59-A6C34878D82A}">
                    <a16:rowId xmlns:a16="http://schemas.microsoft.com/office/drawing/2014/main" val="10005"/>
                  </a:ext>
                </a:extLst>
              </a:tr>
              <a:tr h="314325">
                <a:tc>
                  <a:txBody>
                    <a:bodyPr/>
                    <a:lstStyle/>
                    <a:p>
                      <a:pPr algn="l" fontAlgn="b"/>
                      <a:r>
                        <a:rPr lang="en-US" sz="1400" b="1" i="0" u="none" strike="noStrike">
                          <a:solidFill>
                            <a:srgbClr val="000000"/>
                          </a:solidFill>
                          <a:latin typeface="Calibri"/>
                        </a:rPr>
                        <a:t>Judge #6</a:t>
                      </a:r>
                    </a:p>
                  </a:txBody>
                  <a:tcPr marL="9525" marR="9525" marT="9525" marB="0" anchor="b"/>
                </a:tc>
                <a:tc>
                  <a:txBody>
                    <a:bodyPr/>
                    <a:lstStyle/>
                    <a:p>
                      <a:pPr algn="l" fontAlgn="b"/>
                      <a:r>
                        <a:rPr lang="en-US" sz="1400" b="1" i="0" u="none" strike="noStrike">
                          <a:solidFill>
                            <a:srgbClr val="000000"/>
                          </a:solidFill>
                          <a:latin typeface="Calibri"/>
                        </a:rPr>
                        <a:t> </a:t>
                      </a:r>
                    </a:p>
                  </a:txBody>
                  <a:tcPr marL="9525" marR="9525" marT="9525" marB="0" anchor="b"/>
                </a:tc>
                <a:extLst>
                  <a:ext uri="{0D108BD9-81ED-4DB2-BD59-A6C34878D82A}">
                    <a16:rowId xmlns:a16="http://schemas.microsoft.com/office/drawing/2014/main" val="10006"/>
                  </a:ext>
                </a:extLst>
              </a:tr>
              <a:tr h="314325">
                <a:tc>
                  <a:txBody>
                    <a:bodyPr/>
                    <a:lstStyle/>
                    <a:p>
                      <a:pPr algn="l" fontAlgn="b"/>
                      <a:r>
                        <a:rPr lang="en-US" sz="1400" b="1" i="0" u="none" strike="noStrike">
                          <a:solidFill>
                            <a:srgbClr val="000000"/>
                          </a:solidFill>
                          <a:latin typeface="Calibri"/>
                        </a:rPr>
                        <a:t>Judge #7</a:t>
                      </a:r>
                    </a:p>
                  </a:txBody>
                  <a:tcPr marL="9525" marR="9525" marT="9525" marB="0" anchor="b"/>
                </a:tc>
                <a:tc>
                  <a:txBody>
                    <a:bodyPr/>
                    <a:lstStyle/>
                    <a:p>
                      <a:pPr algn="l" fontAlgn="b"/>
                      <a:endParaRPr lang="en-US" sz="1400" b="1" i="0" u="none" strike="noStrike" dirty="0">
                        <a:solidFill>
                          <a:srgbClr val="000000"/>
                        </a:solidFill>
                        <a:latin typeface="Calibri"/>
                      </a:endParaRPr>
                    </a:p>
                  </a:txBody>
                  <a:tcPr marL="9525" marR="9525" marT="9525" marB="0" anchor="b"/>
                </a:tc>
                <a:extLst>
                  <a:ext uri="{0D108BD9-81ED-4DB2-BD59-A6C34878D82A}">
                    <a16:rowId xmlns:a16="http://schemas.microsoft.com/office/drawing/2014/main" val="10007"/>
                  </a:ext>
                </a:extLst>
              </a:tr>
            </a:tbl>
          </a:graphicData>
        </a:graphic>
      </p:graphicFrame>
      <p:sp>
        <p:nvSpPr>
          <p:cNvPr id="11" name="TextBox 10"/>
          <p:cNvSpPr txBox="1"/>
          <p:nvPr/>
        </p:nvSpPr>
        <p:spPr>
          <a:xfrm>
            <a:off x="4953000" y="5511968"/>
            <a:ext cx="3886200" cy="1015663"/>
          </a:xfrm>
          <a:prstGeom prst="rect">
            <a:avLst/>
          </a:prstGeom>
          <a:noFill/>
        </p:spPr>
        <p:txBody>
          <a:bodyPr wrap="square" rtlCol="0">
            <a:spAutoFit/>
          </a:bodyPr>
          <a:lstStyle/>
          <a:p>
            <a:pPr lvl="0" algn="ctr">
              <a:defRPr/>
            </a:pPr>
            <a:r>
              <a:rPr lang="en-US" sz="1200" b="1" u="sng" dirty="0"/>
              <a:t>Judging Instructions</a:t>
            </a:r>
          </a:p>
          <a:p>
            <a:pPr marL="342900" lvl="0" indent="-342900">
              <a:buFont typeface="+mj-lt"/>
              <a:buAutoNum type="arabicPeriod"/>
              <a:defRPr/>
            </a:pPr>
            <a:r>
              <a:rPr lang="en-US" sz="1200" dirty="0">
                <a:latin typeface="Calibri" pitchFamily="34" charset="0"/>
                <a:cs typeface="Times New Roman" pitchFamily="18" charset="0"/>
              </a:rPr>
              <a:t>Score each contestant.</a:t>
            </a:r>
          </a:p>
          <a:p>
            <a:pPr marL="342900" lvl="0" indent="-342900">
              <a:buFont typeface="+mj-lt"/>
              <a:buAutoNum type="arabicPeriod"/>
              <a:defRPr/>
            </a:pPr>
            <a:r>
              <a:rPr lang="en-US" sz="1200" dirty="0">
                <a:latin typeface="Calibri" pitchFamily="34" charset="0"/>
                <a:cs typeface="Times New Roman" pitchFamily="18" charset="0"/>
              </a:rPr>
              <a:t>Enter average score in AVE column.</a:t>
            </a:r>
          </a:p>
          <a:p>
            <a:pPr marL="342900" lvl="0" indent="-342900">
              <a:buFont typeface="+mj-lt"/>
              <a:buAutoNum type="arabicPeriod"/>
              <a:defRPr/>
            </a:pPr>
            <a:r>
              <a:rPr lang="en-US" sz="1200" dirty="0"/>
              <a:t>Rank the top 3 and sign with judges' concurrence.</a:t>
            </a:r>
          </a:p>
          <a:p>
            <a:pPr marL="342900" lvl="0" indent="-342900">
              <a:buFont typeface="+mj-lt"/>
              <a:buAutoNum type="arabicPeriod"/>
              <a:defRPr/>
            </a:pPr>
            <a:r>
              <a:rPr lang="en-US" sz="1200" dirty="0"/>
              <a:t>Place in envelope and seal.</a:t>
            </a:r>
          </a:p>
        </p:txBody>
      </p:sp>
      <p:graphicFrame>
        <p:nvGraphicFramePr>
          <p:cNvPr id="20" name="Content Placeholder 19"/>
          <p:cNvGraphicFramePr>
            <a:graphicFrameLocks noGrp="1"/>
          </p:cNvGraphicFramePr>
          <p:nvPr>
            <p:ph sz="half" idx="2"/>
            <p:extLst>
              <p:ext uri="{D42A27DB-BD31-4B8C-83A1-F6EECF244321}">
                <p14:modId xmlns:p14="http://schemas.microsoft.com/office/powerpoint/2010/main" val="3989726914"/>
              </p:ext>
            </p:extLst>
          </p:nvPr>
        </p:nvGraphicFramePr>
        <p:xfrm>
          <a:off x="304800" y="1600200"/>
          <a:ext cx="4107454" cy="4927433"/>
        </p:xfrm>
        <a:graphic>
          <a:graphicData uri="http://schemas.openxmlformats.org/drawingml/2006/table">
            <a:tbl>
              <a:tblPr/>
              <a:tblGrid>
                <a:gridCol w="661755">
                  <a:extLst>
                    <a:ext uri="{9D8B030D-6E8A-4147-A177-3AD203B41FA5}">
                      <a16:colId xmlns:a16="http://schemas.microsoft.com/office/drawing/2014/main" val="20000"/>
                    </a:ext>
                  </a:extLst>
                </a:gridCol>
                <a:gridCol w="1026862">
                  <a:extLst>
                    <a:ext uri="{9D8B030D-6E8A-4147-A177-3AD203B41FA5}">
                      <a16:colId xmlns:a16="http://schemas.microsoft.com/office/drawing/2014/main" val="20001"/>
                    </a:ext>
                  </a:extLst>
                </a:gridCol>
                <a:gridCol w="258618">
                  <a:extLst>
                    <a:ext uri="{9D8B030D-6E8A-4147-A177-3AD203B41FA5}">
                      <a16:colId xmlns:a16="http://schemas.microsoft.com/office/drawing/2014/main" val="20002"/>
                    </a:ext>
                  </a:extLst>
                </a:gridCol>
                <a:gridCol w="258618">
                  <a:extLst>
                    <a:ext uri="{9D8B030D-6E8A-4147-A177-3AD203B41FA5}">
                      <a16:colId xmlns:a16="http://schemas.microsoft.com/office/drawing/2014/main" val="20003"/>
                    </a:ext>
                  </a:extLst>
                </a:gridCol>
                <a:gridCol w="258618">
                  <a:extLst>
                    <a:ext uri="{9D8B030D-6E8A-4147-A177-3AD203B41FA5}">
                      <a16:colId xmlns:a16="http://schemas.microsoft.com/office/drawing/2014/main" val="20004"/>
                    </a:ext>
                  </a:extLst>
                </a:gridCol>
                <a:gridCol w="258618">
                  <a:extLst>
                    <a:ext uri="{9D8B030D-6E8A-4147-A177-3AD203B41FA5}">
                      <a16:colId xmlns:a16="http://schemas.microsoft.com/office/drawing/2014/main" val="20005"/>
                    </a:ext>
                  </a:extLst>
                </a:gridCol>
                <a:gridCol w="258618">
                  <a:extLst>
                    <a:ext uri="{9D8B030D-6E8A-4147-A177-3AD203B41FA5}">
                      <a16:colId xmlns:a16="http://schemas.microsoft.com/office/drawing/2014/main" val="20006"/>
                    </a:ext>
                  </a:extLst>
                </a:gridCol>
                <a:gridCol w="258618">
                  <a:extLst>
                    <a:ext uri="{9D8B030D-6E8A-4147-A177-3AD203B41FA5}">
                      <a16:colId xmlns:a16="http://schemas.microsoft.com/office/drawing/2014/main" val="20007"/>
                    </a:ext>
                  </a:extLst>
                </a:gridCol>
                <a:gridCol w="258618">
                  <a:extLst>
                    <a:ext uri="{9D8B030D-6E8A-4147-A177-3AD203B41FA5}">
                      <a16:colId xmlns:a16="http://schemas.microsoft.com/office/drawing/2014/main" val="20008"/>
                    </a:ext>
                  </a:extLst>
                </a:gridCol>
                <a:gridCol w="258618">
                  <a:extLst>
                    <a:ext uri="{9D8B030D-6E8A-4147-A177-3AD203B41FA5}">
                      <a16:colId xmlns:a16="http://schemas.microsoft.com/office/drawing/2014/main" val="20009"/>
                    </a:ext>
                  </a:extLst>
                </a:gridCol>
                <a:gridCol w="349893">
                  <a:extLst>
                    <a:ext uri="{9D8B030D-6E8A-4147-A177-3AD203B41FA5}">
                      <a16:colId xmlns:a16="http://schemas.microsoft.com/office/drawing/2014/main" val="20010"/>
                    </a:ext>
                  </a:extLst>
                </a:gridCol>
              </a:tblGrid>
              <a:tr h="265487">
                <a:tc rowSpan="2">
                  <a:txBody>
                    <a:bodyPr/>
                    <a:lstStyle/>
                    <a:p>
                      <a:pPr algn="l" rtl="0" fontAlgn="b"/>
                      <a:r>
                        <a:rPr lang="en-US" sz="1200" b="1" i="1" u="none" strike="noStrike" dirty="0">
                          <a:solidFill>
                            <a:srgbClr val="000000"/>
                          </a:solidFill>
                          <a:latin typeface="Calibri"/>
                        </a:rPr>
                        <a:t>ERC</a:t>
                      </a:r>
                    </a:p>
                  </a:txBody>
                  <a:tcPr marL="7096" marR="7096" marT="7096"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rowSpan="2">
                  <a:txBody>
                    <a:bodyPr/>
                    <a:lstStyle/>
                    <a:p>
                      <a:pPr algn="l" rtl="0" fontAlgn="t"/>
                      <a:r>
                        <a:rPr lang="en-US" sz="1200" b="1" i="0" u="none" strike="noStrike">
                          <a:solidFill>
                            <a:srgbClr val="000000"/>
                          </a:solidFill>
                          <a:latin typeface="Calibri"/>
                        </a:rPr>
                        <a:t> Contestant  Name</a:t>
                      </a:r>
                    </a:p>
                  </a:txBody>
                  <a:tcPr marL="7096" marR="7096" marT="709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gridSpan="9">
                  <a:txBody>
                    <a:bodyPr/>
                    <a:lstStyle/>
                    <a:p>
                      <a:pPr algn="ctr" fontAlgn="b"/>
                      <a:r>
                        <a:rPr lang="en-US" sz="800" b="1" i="0" u="none" strike="noStrike">
                          <a:solidFill>
                            <a:srgbClr val="000000"/>
                          </a:solidFill>
                          <a:latin typeface="Calibri"/>
                        </a:rPr>
                        <a:t>Judges Scores</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58997">
                <a:tc vMerge="1">
                  <a:txBody>
                    <a:bodyPr/>
                    <a:lstStyle/>
                    <a:p>
                      <a:endParaRPr lang="en-US"/>
                    </a:p>
                  </a:txBody>
                  <a:tcPr/>
                </a:tc>
                <a:tc vMerge="1">
                  <a:txBody>
                    <a:bodyPr/>
                    <a:lstStyle/>
                    <a:p>
                      <a:endParaRPr lang="en-US"/>
                    </a:p>
                  </a:txBody>
                  <a:tcPr/>
                </a:tc>
                <a:tc>
                  <a:txBody>
                    <a:bodyPr/>
                    <a:lstStyle/>
                    <a:p>
                      <a:pPr algn="l" fontAlgn="b"/>
                      <a:r>
                        <a:rPr lang="en-US" sz="800" b="0" i="0" u="none" strike="noStrike">
                          <a:solidFill>
                            <a:srgbClr val="000000"/>
                          </a:solidFill>
                          <a:latin typeface="Calibri"/>
                        </a:rPr>
                        <a:t>#1</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solidFill>
                            <a:srgbClr val="000000"/>
                          </a:solidFill>
                          <a:latin typeface="Calibri"/>
                        </a:rPr>
                        <a:t>#2</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solidFill>
                            <a:srgbClr val="000000"/>
                          </a:solidFill>
                          <a:latin typeface="Calibri"/>
                        </a:rPr>
                        <a:t>#3</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solidFill>
                            <a:srgbClr val="000000"/>
                          </a:solidFill>
                          <a:latin typeface="Calibri"/>
                        </a:rPr>
                        <a:t>#4</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solidFill>
                            <a:srgbClr val="000000"/>
                          </a:solidFill>
                          <a:latin typeface="Calibri"/>
                        </a:rPr>
                        <a:t>#5</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solidFill>
                            <a:srgbClr val="000000"/>
                          </a:solidFill>
                          <a:latin typeface="Calibri"/>
                        </a:rPr>
                        <a:t>#6</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solidFill>
                            <a:srgbClr val="000000"/>
                          </a:solidFill>
                          <a:latin typeface="Calibri"/>
                        </a:rPr>
                        <a:t>#7</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solidFill>
                            <a:srgbClr val="000000"/>
                          </a:solidFill>
                          <a:latin typeface="Calibri"/>
                        </a:rPr>
                        <a:t>Ave.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solidFill>
                            <a:srgbClr val="000000"/>
                          </a:solidFill>
                          <a:latin typeface="Calibri"/>
                        </a:rPr>
                        <a:t>Rank</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10001"/>
                  </a:ext>
                </a:extLst>
              </a:tr>
              <a:tr h="258997">
                <a:tc>
                  <a:txBody>
                    <a:bodyPr/>
                    <a:lstStyle/>
                    <a:p>
                      <a:pPr algn="l" rtl="0" fontAlgn="b"/>
                      <a:r>
                        <a:rPr lang="en-US" sz="800" b="1" i="1" u="none" strike="noStrike" dirty="0">
                          <a:solidFill>
                            <a:srgbClr val="000000"/>
                          </a:solidFill>
                          <a:latin typeface="Calibri"/>
                        </a:rPr>
                        <a:t>ERC #1</a:t>
                      </a:r>
                      <a:r>
                        <a:rPr lang="en-US" sz="800" b="0" i="0" u="none" strike="noStrike" dirty="0">
                          <a:solidFill>
                            <a:srgbClr val="000000"/>
                          </a:solidFill>
                          <a:latin typeface="Calibri"/>
                        </a:rPr>
                        <a:t> </a:t>
                      </a:r>
                      <a:endParaRPr lang="en-US" sz="800" b="1" i="1" u="none" strike="noStrike" dirty="0">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#1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58997">
                <a:tc>
                  <a:txBody>
                    <a:bodyPr/>
                    <a:lstStyle/>
                    <a:p>
                      <a:pPr algn="l" rtl="0" fontAlgn="b"/>
                      <a:r>
                        <a:rPr lang="en-US" sz="800" b="1" i="1" u="none" strike="noStrike" dirty="0">
                          <a:solidFill>
                            <a:srgbClr val="000000"/>
                          </a:solidFill>
                          <a:latin typeface="Calibri"/>
                        </a:rPr>
                        <a:t>ERC #2</a:t>
                      </a:r>
                      <a:r>
                        <a:rPr lang="en-US" sz="800" b="0" i="0" u="none" strike="noStrike" dirty="0">
                          <a:solidFill>
                            <a:srgbClr val="000000"/>
                          </a:solidFill>
                          <a:latin typeface="Calibri"/>
                        </a:rPr>
                        <a:t> </a:t>
                      </a:r>
                      <a:endParaRPr lang="en-US" sz="800" b="1" i="1" u="none" strike="noStrike" dirty="0">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a:solidFill>
                            <a:srgbClr val="000000"/>
                          </a:solidFill>
                          <a:latin typeface="Calibri"/>
                        </a:rPr>
                        <a:t>Student #2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58997">
                <a:tc>
                  <a:txBody>
                    <a:bodyPr/>
                    <a:lstStyle/>
                    <a:p>
                      <a:pPr algn="l" rtl="0" fontAlgn="b"/>
                      <a:r>
                        <a:rPr lang="en-US" sz="800" b="1" i="1" u="none" strike="noStrike">
                          <a:solidFill>
                            <a:srgbClr val="000000"/>
                          </a:solidFill>
                          <a:latin typeface="Calibri"/>
                        </a:rPr>
                        <a:t>ERC #3</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a:solidFill>
                            <a:srgbClr val="000000"/>
                          </a:solidFill>
                          <a:latin typeface="Calibri"/>
                        </a:rPr>
                        <a:t>Student #3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58997">
                <a:tc>
                  <a:txBody>
                    <a:bodyPr/>
                    <a:lstStyle/>
                    <a:p>
                      <a:pPr algn="l" rtl="0" fontAlgn="b"/>
                      <a:r>
                        <a:rPr lang="en-US" sz="800" b="1" i="1" u="none" strike="noStrike">
                          <a:solidFill>
                            <a:srgbClr val="000000"/>
                          </a:solidFill>
                          <a:latin typeface="Calibri"/>
                        </a:rPr>
                        <a:t>ERC #4</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#4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58997">
                <a:tc>
                  <a:txBody>
                    <a:bodyPr/>
                    <a:lstStyle/>
                    <a:p>
                      <a:pPr algn="l" rtl="0" fontAlgn="b"/>
                      <a:r>
                        <a:rPr lang="en-US" sz="800" b="1" i="1" u="none" strike="noStrike">
                          <a:solidFill>
                            <a:srgbClr val="000000"/>
                          </a:solidFill>
                          <a:latin typeface="Calibri"/>
                        </a:rPr>
                        <a:t>ERC #5</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a:solidFill>
                            <a:srgbClr val="000000"/>
                          </a:solidFill>
                          <a:latin typeface="Calibri"/>
                        </a:rPr>
                        <a:t>Student #5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58997">
                <a:tc>
                  <a:txBody>
                    <a:bodyPr/>
                    <a:lstStyle/>
                    <a:p>
                      <a:pPr algn="l" rtl="0" fontAlgn="b"/>
                      <a:r>
                        <a:rPr lang="en-US" sz="800" b="1" i="1" u="none" strike="noStrike">
                          <a:solidFill>
                            <a:srgbClr val="000000"/>
                          </a:solidFill>
                          <a:latin typeface="Calibri"/>
                        </a:rPr>
                        <a:t>ERC #6</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a:solidFill>
                            <a:srgbClr val="000000"/>
                          </a:solidFill>
                          <a:latin typeface="Calibri"/>
                        </a:rPr>
                        <a:t>Student #6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58997">
                <a:tc>
                  <a:txBody>
                    <a:bodyPr/>
                    <a:lstStyle/>
                    <a:p>
                      <a:pPr algn="l" rtl="0" fontAlgn="b"/>
                      <a:r>
                        <a:rPr lang="en-US" sz="800" b="1" i="1" u="none" strike="noStrike">
                          <a:solidFill>
                            <a:srgbClr val="000000"/>
                          </a:solidFill>
                          <a:latin typeface="Calibri"/>
                        </a:rPr>
                        <a:t>ERC #7</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#7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58997">
                <a:tc>
                  <a:txBody>
                    <a:bodyPr/>
                    <a:lstStyle/>
                    <a:p>
                      <a:pPr algn="l" rtl="0" fontAlgn="b"/>
                      <a:r>
                        <a:rPr lang="en-US" sz="800" b="1" i="1" u="none" strike="noStrike">
                          <a:solidFill>
                            <a:srgbClr val="000000"/>
                          </a:solidFill>
                          <a:latin typeface="Calibri"/>
                        </a:rPr>
                        <a:t>ERC #8</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#8</a:t>
                      </a:r>
                      <a:r>
                        <a:rPr lang="en-US" sz="700" b="1" i="0" u="none" strike="noStrike" dirty="0">
                          <a:solidFill>
                            <a:srgbClr val="000000"/>
                          </a:solidFill>
                          <a:latin typeface="Calibri"/>
                        </a:rPr>
                        <a:t> </a:t>
                      </a:r>
                      <a:endParaRPr lang="en-US" sz="800" b="1" i="0" u="none" strike="noStrike" dirty="0">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58997">
                <a:tc>
                  <a:txBody>
                    <a:bodyPr/>
                    <a:lstStyle/>
                    <a:p>
                      <a:pPr algn="l" rtl="0" fontAlgn="b"/>
                      <a:r>
                        <a:rPr lang="en-US" sz="800" b="1" i="1" u="none" strike="noStrike">
                          <a:solidFill>
                            <a:srgbClr val="000000"/>
                          </a:solidFill>
                          <a:latin typeface="Calibri"/>
                        </a:rPr>
                        <a:t>ERC #9</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#9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58997">
                <a:tc>
                  <a:txBody>
                    <a:bodyPr/>
                    <a:lstStyle/>
                    <a:p>
                      <a:pPr algn="l" rtl="0" fontAlgn="b"/>
                      <a:r>
                        <a:rPr lang="en-US" sz="800" b="1" i="1" u="none" strike="noStrike">
                          <a:solidFill>
                            <a:srgbClr val="000000"/>
                          </a:solidFill>
                          <a:latin typeface="Calibri"/>
                        </a:rPr>
                        <a:t>ERC #10</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#10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58997">
                <a:tc>
                  <a:txBody>
                    <a:bodyPr/>
                    <a:lstStyle/>
                    <a:p>
                      <a:pPr algn="l" rtl="0" fontAlgn="b"/>
                      <a:r>
                        <a:rPr lang="en-US" sz="800" b="1" i="1" u="none" strike="noStrike">
                          <a:solidFill>
                            <a:srgbClr val="000000"/>
                          </a:solidFill>
                          <a:latin typeface="Calibri"/>
                        </a:rPr>
                        <a:t>ERC #11</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a:solidFill>
                            <a:srgbClr val="000000"/>
                          </a:solidFill>
                          <a:latin typeface="Calibri"/>
                        </a:rPr>
                        <a:t>Student #11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58997">
                <a:tc>
                  <a:txBody>
                    <a:bodyPr/>
                    <a:lstStyle/>
                    <a:p>
                      <a:pPr algn="l" rtl="0" fontAlgn="b"/>
                      <a:r>
                        <a:rPr lang="en-US" sz="800" b="1" i="1" u="none" strike="noStrike">
                          <a:solidFill>
                            <a:srgbClr val="000000"/>
                          </a:solidFill>
                          <a:latin typeface="Calibri"/>
                        </a:rPr>
                        <a:t>ERC #12</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#12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58997">
                <a:tc>
                  <a:txBody>
                    <a:bodyPr/>
                    <a:lstStyle/>
                    <a:p>
                      <a:pPr algn="l" rtl="0" fontAlgn="b"/>
                      <a:r>
                        <a:rPr lang="en-US" sz="800" b="1" i="1" u="none" strike="noStrike">
                          <a:solidFill>
                            <a:srgbClr val="000000"/>
                          </a:solidFill>
                          <a:latin typeface="Calibri"/>
                        </a:rPr>
                        <a:t>ERC #13</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a:solidFill>
                            <a:srgbClr val="000000"/>
                          </a:solidFill>
                          <a:latin typeface="Calibri"/>
                        </a:rPr>
                        <a:t>Student #13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58997">
                <a:tc>
                  <a:txBody>
                    <a:bodyPr/>
                    <a:lstStyle/>
                    <a:p>
                      <a:pPr algn="l" rtl="0" fontAlgn="b"/>
                      <a:r>
                        <a:rPr lang="en-US" sz="800" b="1" i="1" u="none" strike="noStrike">
                          <a:solidFill>
                            <a:srgbClr val="000000"/>
                          </a:solidFill>
                          <a:latin typeface="Calibri"/>
                        </a:rPr>
                        <a:t>ERC #14</a:t>
                      </a: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#14</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58997">
                <a:tc>
                  <a:txBody>
                    <a:bodyPr/>
                    <a:lstStyle/>
                    <a:p>
                      <a:pPr algn="l" rtl="0" fontAlgn="b"/>
                      <a:r>
                        <a:rPr lang="en-US" sz="800" b="1" i="1" u="none" strike="noStrike">
                          <a:solidFill>
                            <a:srgbClr val="000000"/>
                          </a:solidFill>
                          <a:latin typeface="Calibri"/>
                        </a:rPr>
                        <a:t>ERC #15</a:t>
                      </a: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#15</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58997">
                <a:tc>
                  <a:txBody>
                    <a:bodyPr/>
                    <a:lstStyle/>
                    <a:p>
                      <a:pPr algn="l" rtl="0" fontAlgn="b"/>
                      <a:r>
                        <a:rPr lang="en-US" sz="800" b="1" i="1" u="none" strike="noStrike">
                          <a:solidFill>
                            <a:srgbClr val="000000"/>
                          </a:solidFill>
                          <a:latin typeface="Calibri"/>
                        </a:rPr>
                        <a:t>ERC #16</a:t>
                      </a: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#16</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58997">
                <a:tc>
                  <a:txBody>
                    <a:bodyPr/>
                    <a:lstStyle/>
                    <a:p>
                      <a:pPr algn="l" rtl="0" fontAlgn="b"/>
                      <a:r>
                        <a:rPr lang="en-US" sz="800" b="1" i="1" u="none" strike="noStrike">
                          <a:solidFill>
                            <a:srgbClr val="000000"/>
                          </a:solidFill>
                          <a:latin typeface="Calibri"/>
                        </a:rPr>
                        <a:t>ERC #17</a:t>
                      </a: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#17</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bl>
          </a:graphicData>
        </a:graphic>
      </p:graphicFrame>
      <p:sp>
        <p:nvSpPr>
          <p:cNvPr id="2" name="TextBox 1">
            <a:extLst>
              <a:ext uri="{FF2B5EF4-FFF2-40B4-BE49-F238E27FC236}">
                <a16:creationId xmlns:a16="http://schemas.microsoft.com/office/drawing/2014/main" id="{1C98E1E4-6CBD-73F9-BD9E-2928BCAAA78F}"/>
              </a:ext>
            </a:extLst>
          </p:cNvPr>
          <p:cNvSpPr txBox="1"/>
          <p:nvPr/>
        </p:nvSpPr>
        <p:spPr>
          <a:xfrm>
            <a:off x="304800" y="895345"/>
            <a:ext cx="5331735" cy="492443"/>
          </a:xfrm>
          <a:prstGeom prst="rect">
            <a:avLst/>
          </a:prstGeom>
          <a:noFill/>
        </p:spPr>
        <p:txBody>
          <a:bodyPr wrap="square" rtlCol="0">
            <a:spAutoFit/>
          </a:bodyPr>
          <a:lstStyle/>
          <a:p>
            <a:r>
              <a:rPr lang="en-US" sz="1300" i="1" dirty="0"/>
              <a:t>The Judges will have the chance to complete the scoring online this year.</a:t>
            </a:r>
          </a:p>
          <a:p>
            <a:r>
              <a:rPr lang="en-US" sz="1300" i="1" dirty="0"/>
              <a:t>The online version is different then listed below; the content is the same.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1149</TotalTime>
  <Words>582</Words>
  <Application>Microsoft Office PowerPoint</Application>
  <PresentationFormat>On-screen Show (4:3)</PresentationFormat>
  <Paragraphs>250</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PowerPoint Presentation</vt:lpstr>
      <vt:lpstr>PowerPoint Presentation</vt:lpstr>
      <vt:lpstr>Prize Levels</vt:lpstr>
      <vt:lpstr>PowerPoint Presentation</vt:lpstr>
    </vt:vector>
  </TitlesOfParts>
  <Company>RPI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CS</dc:creator>
  <cp:lastModifiedBy>Teets, Micaela T.</cp:lastModifiedBy>
  <cp:revision>103</cp:revision>
  <dcterms:created xsi:type="dcterms:W3CDTF">2011-01-25T19:48:44Z</dcterms:created>
  <dcterms:modified xsi:type="dcterms:W3CDTF">2024-08-22T20:54:54Z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ca112bec-9fd7-4ed5-8a33-bad93f30c27d</vt:lpwstr>
  </property>
  <property fmtid="{D5CDD505-2E9C-101B-9397-08002B2CF9AE}" pid="3" name="ContainsCUI">
    <vt:lpwstr>No</vt:lpwstr>
  </property>
</Properties>
</file>